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2.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3.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8"/>
  </p:notesMasterIdLst>
  <p:handoutMasterIdLst>
    <p:handoutMasterId r:id="rId139"/>
  </p:handoutMasterIdLst>
  <p:sldIdLst>
    <p:sldId id="1108" r:id="rId2"/>
    <p:sldId id="749" r:id="rId3"/>
    <p:sldId id="1089" r:id="rId4"/>
    <p:sldId id="1091" r:id="rId5"/>
    <p:sldId id="1092" r:id="rId6"/>
    <p:sldId id="1093" r:id="rId7"/>
    <p:sldId id="1094" r:id="rId8"/>
    <p:sldId id="1095" r:id="rId9"/>
    <p:sldId id="1096" r:id="rId10"/>
    <p:sldId id="1097" r:id="rId11"/>
    <p:sldId id="1098" r:id="rId12"/>
    <p:sldId id="1099" r:id="rId13"/>
    <p:sldId id="1109" r:id="rId14"/>
    <p:sldId id="1100" r:id="rId15"/>
    <p:sldId id="1101" r:id="rId16"/>
    <p:sldId id="1102" r:id="rId17"/>
    <p:sldId id="1103" r:id="rId18"/>
    <p:sldId id="1104" r:id="rId19"/>
    <p:sldId id="1110" r:id="rId20"/>
    <p:sldId id="1105" r:id="rId21"/>
    <p:sldId id="1106" r:id="rId22"/>
    <p:sldId id="1021" r:id="rId23"/>
    <p:sldId id="1022" r:id="rId24"/>
    <p:sldId id="1075" r:id="rId25"/>
    <p:sldId id="1076" r:id="rId26"/>
    <p:sldId id="1023" r:id="rId27"/>
    <p:sldId id="1081" r:id="rId28"/>
    <p:sldId id="1066" r:id="rId29"/>
    <p:sldId id="1067" r:id="rId30"/>
    <p:sldId id="1068" r:id="rId31"/>
    <p:sldId id="1069" r:id="rId32"/>
    <p:sldId id="1070" r:id="rId33"/>
    <p:sldId id="1071" r:id="rId34"/>
    <p:sldId id="1082" r:id="rId35"/>
    <p:sldId id="1083" r:id="rId36"/>
    <p:sldId id="1072" r:id="rId37"/>
    <p:sldId id="1062" r:id="rId38"/>
    <p:sldId id="1064" r:id="rId39"/>
    <p:sldId id="1027" r:id="rId40"/>
    <p:sldId id="1028" r:id="rId41"/>
    <p:sldId id="1030" r:id="rId42"/>
    <p:sldId id="1031" r:id="rId43"/>
    <p:sldId id="1042" r:id="rId44"/>
    <p:sldId id="953" r:id="rId45"/>
    <p:sldId id="1041" r:id="rId46"/>
    <p:sldId id="1052" r:id="rId47"/>
    <p:sldId id="1033" r:id="rId48"/>
    <p:sldId id="1035" r:id="rId49"/>
    <p:sldId id="1036" r:id="rId50"/>
    <p:sldId id="1037" r:id="rId51"/>
    <p:sldId id="1084" r:id="rId52"/>
    <p:sldId id="1038" r:id="rId53"/>
    <p:sldId id="1039" r:id="rId54"/>
    <p:sldId id="1040" r:id="rId55"/>
    <p:sldId id="1048" r:id="rId56"/>
    <p:sldId id="1085" r:id="rId57"/>
    <p:sldId id="1086" r:id="rId58"/>
    <p:sldId id="1051" r:id="rId59"/>
    <p:sldId id="1053" r:id="rId60"/>
    <p:sldId id="1060" r:id="rId61"/>
    <p:sldId id="1061" r:id="rId62"/>
    <p:sldId id="1054" r:id="rId63"/>
    <p:sldId id="1113" r:id="rId64"/>
    <p:sldId id="1114" r:id="rId65"/>
    <p:sldId id="1115" r:id="rId66"/>
    <p:sldId id="1116" r:id="rId67"/>
    <p:sldId id="1055" r:id="rId68"/>
    <p:sldId id="1079" r:id="rId69"/>
    <p:sldId id="1077" r:id="rId70"/>
    <p:sldId id="1056" r:id="rId71"/>
    <p:sldId id="1078" r:id="rId72"/>
    <p:sldId id="1057" r:id="rId73"/>
    <p:sldId id="1080" r:id="rId74"/>
    <p:sldId id="1001" r:id="rId75"/>
    <p:sldId id="1002" r:id="rId76"/>
    <p:sldId id="1003" r:id="rId77"/>
    <p:sldId id="1004" r:id="rId78"/>
    <p:sldId id="1005" r:id="rId79"/>
    <p:sldId id="1006" r:id="rId80"/>
    <p:sldId id="1007" r:id="rId81"/>
    <p:sldId id="1008" r:id="rId82"/>
    <p:sldId id="1009" r:id="rId83"/>
    <p:sldId id="1010" r:id="rId84"/>
    <p:sldId id="1011" r:id="rId85"/>
    <p:sldId id="1012" r:id="rId86"/>
    <p:sldId id="1013" r:id="rId87"/>
    <p:sldId id="1014" r:id="rId88"/>
    <p:sldId id="1119" r:id="rId89"/>
    <p:sldId id="1120" r:id="rId90"/>
    <p:sldId id="1121" r:id="rId91"/>
    <p:sldId id="1122" r:id="rId92"/>
    <p:sldId id="1123" r:id="rId93"/>
    <p:sldId id="1124" r:id="rId94"/>
    <p:sldId id="1125" r:id="rId95"/>
    <p:sldId id="1126" r:id="rId96"/>
    <p:sldId id="1127" r:id="rId97"/>
    <p:sldId id="1128" r:id="rId98"/>
    <p:sldId id="1129" r:id="rId99"/>
    <p:sldId id="1130" r:id="rId100"/>
    <p:sldId id="1131" r:id="rId101"/>
    <p:sldId id="1132" r:id="rId102"/>
    <p:sldId id="1133" r:id="rId103"/>
    <p:sldId id="1134" r:id="rId104"/>
    <p:sldId id="1135" r:id="rId105"/>
    <p:sldId id="1136" r:id="rId106"/>
    <p:sldId id="1137" r:id="rId107"/>
    <p:sldId id="1138" r:id="rId108"/>
    <p:sldId id="1139" r:id="rId109"/>
    <p:sldId id="1140" r:id="rId110"/>
    <p:sldId id="1141" r:id="rId111"/>
    <p:sldId id="1142" r:id="rId112"/>
    <p:sldId id="1143" r:id="rId113"/>
    <p:sldId id="1144" r:id="rId114"/>
    <p:sldId id="1145" r:id="rId115"/>
    <p:sldId id="1146" r:id="rId116"/>
    <p:sldId id="1147" r:id="rId117"/>
    <p:sldId id="1148" r:id="rId118"/>
    <p:sldId id="1149" r:id="rId119"/>
    <p:sldId id="1150" r:id="rId120"/>
    <p:sldId id="1151" r:id="rId121"/>
    <p:sldId id="1152" r:id="rId122"/>
    <p:sldId id="1153" r:id="rId123"/>
    <p:sldId id="1154" r:id="rId124"/>
    <p:sldId id="1155" r:id="rId125"/>
    <p:sldId id="1156" r:id="rId126"/>
    <p:sldId id="1157" r:id="rId127"/>
    <p:sldId id="1158" r:id="rId128"/>
    <p:sldId id="1159" r:id="rId129"/>
    <p:sldId id="1160" r:id="rId130"/>
    <p:sldId id="1161" r:id="rId131"/>
    <p:sldId id="1162" r:id="rId132"/>
    <p:sldId id="1163" r:id="rId133"/>
    <p:sldId id="1164" r:id="rId134"/>
    <p:sldId id="1165" r:id="rId135"/>
    <p:sldId id="1166" r:id="rId136"/>
    <p:sldId id="329" r:id="rId137"/>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CC"/>
    <a:srgbClr val="303030"/>
    <a:srgbClr val="343434"/>
    <a:srgbClr val="FFCCFF"/>
    <a:srgbClr val="FF7C80"/>
    <a:srgbClr val="DCFCF6"/>
    <a:srgbClr val="4D4D4D"/>
    <a:srgbClr val="33CCFF"/>
    <a:srgbClr val="3399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43" autoAdjust="0"/>
    <p:restoredTop sz="95932" autoAdjust="0"/>
  </p:normalViewPr>
  <p:slideViewPr>
    <p:cSldViewPr>
      <p:cViewPr varScale="1">
        <p:scale>
          <a:sx n="90" d="100"/>
          <a:sy n="90" d="100"/>
        </p:scale>
        <p:origin x="-1260" y="-96"/>
      </p:cViewPr>
      <p:guideLst>
        <p:guide orient="horz" pos="2160"/>
        <p:guide pos="2880"/>
      </p:guideLst>
    </p:cSldViewPr>
  </p:slideViewPr>
  <p:outlineViewPr>
    <p:cViewPr>
      <p:scale>
        <a:sx n="33" d="100"/>
        <a:sy n="33" d="100"/>
      </p:scale>
      <p:origin x="0" y="787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42" y="-7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4AF919-4EC3-4AFC-80FB-C1FF158C1590}" type="doc">
      <dgm:prSet loTypeId="urn:microsoft.com/office/officeart/2005/8/layout/venn2" loCatId="relationship" qsTypeId="urn:microsoft.com/office/officeart/2005/8/quickstyle/3d2" qsCatId="3D" csTypeId="urn:microsoft.com/office/officeart/2005/8/colors/colorful1#1" csCatId="colorful"/>
      <dgm:spPr/>
      <dgm:t>
        <a:bodyPr/>
        <a:lstStyle/>
        <a:p>
          <a:endParaRPr lang="en-US"/>
        </a:p>
      </dgm:t>
    </dgm:pt>
    <dgm:pt modelId="{61E71258-9CCD-43FF-AD2B-02A13FB28B83}">
      <dgm:prSet/>
      <dgm:spPr/>
      <dgm:t>
        <a:bodyPr/>
        <a:lstStyle/>
        <a:p>
          <a:pPr rtl="1"/>
          <a:r>
            <a:rPr lang="fa-IR" dirty="0" smtClean="0">
              <a:latin typeface="B Zar]"/>
            </a:rPr>
            <a:t>اقتصاد</a:t>
          </a:r>
          <a:endParaRPr lang="en-US" dirty="0">
            <a:latin typeface="B Zar]"/>
          </a:endParaRPr>
        </a:p>
      </dgm:t>
    </dgm:pt>
    <dgm:pt modelId="{C1141B7E-E940-4985-BD7E-70515F83FA56}" type="parTrans" cxnId="{D53EE768-CEEA-43B6-AFD8-53D91EA28FCE}">
      <dgm:prSet/>
      <dgm:spPr/>
      <dgm:t>
        <a:bodyPr/>
        <a:lstStyle/>
        <a:p>
          <a:endParaRPr lang="en-US">
            <a:latin typeface="B Zar]"/>
          </a:endParaRPr>
        </a:p>
      </dgm:t>
    </dgm:pt>
    <dgm:pt modelId="{6CD99B63-DDFB-43EB-83AB-E6A8CECF32A2}" type="sibTrans" cxnId="{D53EE768-CEEA-43B6-AFD8-53D91EA28FCE}">
      <dgm:prSet/>
      <dgm:spPr/>
      <dgm:t>
        <a:bodyPr/>
        <a:lstStyle/>
        <a:p>
          <a:endParaRPr lang="en-US">
            <a:latin typeface="B Zar]"/>
          </a:endParaRPr>
        </a:p>
      </dgm:t>
    </dgm:pt>
    <dgm:pt modelId="{EFEAA20F-DBFC-44A2-BBBD-3B14D3132DD9}">
      <dgm:prSet/>
      <dgm:spPr/>
      <dgm:t>
        <a:bodyPr/>
        <a:lstStyle/>
        <a:p>
          <a:pPr rtl="1"/>
          <a:r>
            <a:rPr lang="fa-IR" dirty="0" smtClean="0">
              <a:latin typeface="B Zar]"/>
            </a:rPr>
            <a:t>اقتصاد خرد</a:t>
          </a:r>
          <a:endParaRPr lang="en-US" dirty="0">
            <a:latin typeface="B Zar]"/>
          </a:endParaRPr>
        </a:p>
      </dgm:t>
    </dgm:pt>
    <dgm:pt modelId="{1DC07088-0886-45BF-82B3-1C1606016991}" type="parTrans" cxnId="{5E291116-F847-4575-A8A5-39C4891CEF9A}">
      <dgm:prSet/>
      <dgm:spPr/>
      <dgm:t>
        <a:bodyPr/>
        <a:lstStyle/>
        <a:p>
          <a:endParaRPr lang="en-US">
            <a:latin typeface="B Zar]"/>
          </a:endParaRPr>
        </a:p>
      </dgm:t>
    </dgm:pt>
    <dgm:pt modelId="{16D41474-5C8E-4362-BCCD-ABE11FC2EFEA}" type="sibTrans" cxnId="{5E291116-F847-4575-A8A5-39C4891CEF9A}">
      <dgm:prSet/>
      <dgm:spPr/>
      <dgm:t>
        <a:bodyPr/>
        <a:lstStyle/>
        <a:p>
          <a:endParaRPr lang="en-US">
            <a:latin typeface="B Zar]"/>
          </a:endParaRPr>
        </a:p>
      </dgm:t>
    </dgm:pt>
    <dgm:pt modelId="{C3804CCB-A9CF-4520-9A0B-FC591E9EF062}">
      <dgm:prSet/>
      <dgm:spPr/>
      <dgm:t>
        <a:bodyPr/>
        <a:lstStyle/>
        <a:p>
          <a:pPr rtl="1"/>
          <a:r>
            <a:rPr lang="fa-IR" dirty="0" smtClean="0">
              <a:latin typeface="B Zar]"/>
            </a:rPr>
            <a:t>نظریۀ بنگاه‌ها </a:t>
          </a:r>
          <a:endParaRPr lang="en-US" dirty="0">
            <a:latin typeface="B Zar]"/>
          </a:endParaRPr>
        </a:p>
      </dgm:t>
    </dgm:pt>
    <dgm:pt modelId="{0151DD10-AB00-4512-AAC6-A8A7AB3FCA4F}" type="parTrans" cxnId="{34B089FC-C869-4595-A703-6A3B43E2716B}">
      <dgm:prSet/>
      <dgm:spPr/>
      <dgm:t>
        <a:bodyPr/>
        <a:lstStyle/>
        <a:p>
          <a:endParaRPr lang="en-US">
            <a:latin typeface="B Zar]"/>
          </a:endParaRPr>
        </a:p>
      </dgm:t>
    </dgm:pt>
    <dgm:pt modelId="{C6B2CAE1-DCED-4421-ACDB-C7F1B709F57C}" type="sibTrans" cxnId="{34B089FC-C869-4595-A703-6A3B43E2716B}">
      <dgm:prSet/>
      <dgm:spPr/>
      <dgm:t>
        <a:bodyPr/>
        <a:lstStyle/>
        <a:p>
          <a:endParaRPr lang="en-US">
            <a:latin typeface="B Zar]"/>
          </a:endParaRPr>
        </a:p>
      </dgm:t>
    </dgm:pt>
    <dgm:pt modelId="{D65D4FD4-9EA2-4B54-B078-9BB48062F3E4}">
      <dgm:prSet/>
      <dgm:spPr/>
      <dgm:t>
        <a:bodyPr/>
        <a:lstStyle/>
        <a:p>
          <a:pPr rtl="1"/>
          <a:r>
            <a:rPr lang="fa-IR" dirty="0" smtClean="0">
              <a:latin typeface="B Zar]"/>
            </a:rPr>
            <a:t>مالی</a:t>
          </a:r>
          <a:endParaRPr lang="en-US" dirty="0">
            <a:latin typeface="B Zar]"/>
          </a:endParaRPr>
        </a:p>
      </dgm:t>
    </dgm:pt>
    <dgm:pt modelId="{295B34AA-54E5-437F-85CA-4F7F780DBAE1}" type="parTrans" cxnId="{02472E66-C38F-48CA-BCC0-163336D524EB}">
      <dgm:prSet/>
      <dgm:spPr/>
      <dgm:t>
        <a:bodyPr/>
        <a:lstStyle/>
        <a:p>
          <a:endParaRPr lang="en-US">
            <a:latin typeface="B Zar]"/>
          </a:endParaRPr>
        </a:p>
      </dgm:t>
    </dgm:pt>
    <dgm:pt modelId="{3B3711AA-BA3D-4F1C-8CDE-D0F6388CDCC9}" type="sibTrans" cxnId="{02472E66-C38F-48CA-BCC0-163336D524EB}">
      <dgm:prSet/>
      <dgm:spPr/>
      <dgm:t>
        <a:bodyPr/>
        <a:lstStyle/>
        <a:p>
          <a:endParaRPr lang="en-US">
            <a:latin typeface="B Zar]"/>
          </a:endParaRPr>
        </a:p>
      </dgm:t>
    </dgm:pt>
    <dgm:pt modelId="{3830A00D-78D5-457A-BB5A-BC5FF8DA1056}" type="pres">
      <dgm:prSet presAssocID="{A04AF919-4EC3-4AFC-80FB-C1FF158C1590}" presName="Name0" presStyleCnt="0">
        <dgm:presLayoutVars>
          <dgm:chMax val="7"/>
          <dgm:resizeHandles val="exact"/>
        </dgm:presLayoutVars>
      </dgm:prSet>
      <dgm:spPr/>
      <dgm:t>
        <a:bodyPr/>
        <a:lstStyle/>
        <a:p>
          <a:endParaRPr lang="en-US"/>
        </a:p>
      </dgm:t>
    </dgm:pt>
    <dgm:pt modelId="{E3DDDA18-297C-4354-B394-7B41DE643006}" type="pres">
      <dgm:prSet presAssocID="{A04AF919-4EC3-4AFC-80FB-C1FF158C1590}" presName="comp1" presStyleCnt="0"/>
      <dgm:spPr/>
      <dgm:t>
        <a:bodyPr/>
        <a:lstStyle/>
        <a:p>
          <a:endParaRPr lang="en-US"/>
        </a:p>
      </dgm:t>
    </dgm:pt>
    <dgm:pt modelId="{D3ECFE31-66AF-4200-8606-A16D8EF173CA}" type="pres">
      <dgm:prSet presAssocID="{A04AF919-4EC3-4AFC-80FB-C1FF158C1590}" presName="circle1" presStyleLbl="node1" presStyleIdx="0" presStyleCnt="4"/>
      <dgm:spPr/>
      <dgm:t>
        <a:bodyPr/>
        <a:lstStyle/>
        <a:p>
          <a:endParaRPr lang="en-US"/>
        </a:p>
      </dgm:t>
    </dgm:pt>
    <dgm:pt modelId="{A4AA1CE7-55A5-4E6B-AAA4-0462E5172472}" type="pres">
      <dgm:prSet presAssocID="{A04AF919-4EC3-4AFC-80FB-C1FF158C1590}" presName="c1text" presStyleLbl="node1" presStyleIdx="0" presStyleCnt="4">
        <dgm:presLayoutVars>
          <dgm:bulletEnabled val="1"/>
        </dgm:presLayoutVars>
      </dgm:prSet>
      <dgm:spPr/>
      <dgm:t>
        <a:bodyPr/>
        <a:lstStyle/>
        <a:p>
          <a:endParaRPr lang="en-US"/>
        </a:p>
      </dgm:t>
    </dgm:pt>
    <dgm:pt modelId="{46EA7F88-1E86-49AC-B753-D8B0DCEC4586}" type="pres">
      <dgm:prSet presAssocID="{A04AF919-4EC3-4AFC-80FB-C1FF158C1590}" presName="comp2" presStyleCnt="0"/>
      <dgm:spPr/>
      <dgm:t>
        <a:bodyPr/>
        <a:lstStyle/>
        <a:p>
          <a:endParaRPr lang="en-US"/>
        </a:p>
      </dgm:t>
    </dgm:pt>
    <dgm:pt modelId="{80560387-73B1-4833-8D75-B6D5221DC355}" type="pres">
      <dgm:prSet presAssocID="{A04AF919-4EC3-4AFC-80FB-C1FF158C1590}" presName="circle2" presStyleLbl="node1" presStyleIdx="1" presStyleCnt="4"/>
      <dgm:spPr/>
      <dgm:t>
        <a:bodyPr/>
        <a:lstStyle/>
        <a:p>
          <a:endParaRPr lang="en-US"/>
        </a:p>
      </dgm:t>
    </dgm:pt>
    <dgm:pt modelId="{5C26336C-656D-43D9-92B4-EE2060B21BEE}" type="pres">
      <dgm:prSet presAssocID="{A04AF919-4EC3-4AFC-80FB-C1FF158C1590}" presName="c2text" presStyleLbl="node1" presStyleIdx="1" presStyleCnt="4">
        <dgm:presLayoutVars>
          <dgm:bulletEnabled val="1"/>
        </dgm:presLayoutVars>
      </dgm:prSet>
      <dgm:spPr/>
      <dgm:t>
        <a:bodyPr/>
        <a:lstStyle/>
        <a:p>
          <a:endParaRPr lang="en-US"/>
        </a:p>
      </dgm:t>
    </dgm:pt>
    <dgm:pt modelId="{48E52B4B-0B62-4797-BDB1-3F9E764B4971}" type="pres">
      <dgm:prSet presAssocID="{A04AF919-4EC3-4AFC-80FB-C1FF158C1590}" presName="comp3" presStyleCnt="0"/>
      <dgm:spPr/>
      <dgm:t>
        <a:bodyPr/>
        <a:lstStyle/>
        <a:p>
          <a:endParaRPr lang="en-US"/>
        </a:p>
      </dgm:t>
    </dgm:pt>
    <dgm:pt modelId="{A97D642F-8AE2-4CEF-8BF9-83842667B05E}" type="pres">
      <dgm:prSet presAssocID="{A04AF919-4EC3-4AFC-80FB-C1FF158C1590}" presName="circle3" presStyleLbl="node1" presStyleIdx="2" presStyleCnt="4"/>
      <dgm:spPr/>
      <dgm:t>
        <a:bodyPr/>
        <a:lstStyle/>
        <a:p>
          <a:endParaRPr lang="en-US"/>
        </a:p>
      </dgm:t>
    </dgm:pt>
    <dgm:pt modelId="{15AAA473-78DE-4B86-8599-8F8691F1856F}" type="pres">
      <dgm:prSet presAssocID="{A04AF919-4EC3-4AFC-80FB-C1FF158C1590}" presName="c3text" presStyleLbl="node1" presStyleIdx="2" presStyleCnt="4">
        <dgm:presLayoutVars>
          <dgm:bulletEnabled val="1"/>
        </dgm:presLayoutVars>
      </dgm:prSet>
      <dgm:spPr/>
      <dgm:t>
        <a:bodyPr/>
        <a:lstStyle/>
        <a:p>
          <a:endParaRPr lang="en-US"/>
        </a:p>
      </dgm:t>
    </dgm:pt>
    <dgm:pt modelId="{B6CD0B00-C656-48ED-ACE9-98BF7AC670C0}" type="pres">
      <dgm:prSet presAssocID="{A04AF919-4EC3-4AFC-80FB-C1FF158C1590}" presName="comp4" presStyleCnt="0"/>
      <dgm:spPr/>
      <dgm:t>
        <a:bodyPr/>
        <a:lstStyle/>
        <a:p>
          <a:endParaRPr lang="en-US"/>
        </a:p>
      </dgm:t>
    </dgm:pt>
    <dgm:pt modelId="{F662D26B-39CD-44C8-9412-06D217B2801A}" type="pres">
      <dgm:prSet presAssocID="{A04AF919-4EC3-4AFC-80FB-C1FF158C1590}" presName="circle4" presStyleLbl="node1" presStyleIdx="3" presStyleCnt="4"/>
      <dgm:spPr/>
      <dgm:t>
        <a:bodyPr/>
        <a:lstStyle/>
        <a:p>
          <a:endParaRPr lang="en-US"/>
        </a:p>
      </dgm:t>
    </dgm:pt>
    <dgm:pt modelId="{F682BE20-4C90-4502-BC7E-A3A42170884F}" type="pres">
      <dgm:prSet presAssocID="{A04AF919-4EC3-4AFC-80FB-C1FF158C1590}" presName="c4text" presStyleLbl="node1" presStyleIdx="3" presStyleCnt="4">
        <dgm:presLayoutVars>
          <dgm:bulletEnabled val="1"/>
        </dgm:presLayoutVars>
      </dgm:prSet>
      <dgm:spPr/>
      <dgm:t>
        <a:bodyPr/>
        <a:lstStyle/>
        <a:p>
          <a:endParaRPr lang="en-US"/>
        </a:p>
      </dgm:t>
    </dgm:pt>
  </dgm:ptLst>
  <dgm:cxnLst>
    <dgm:cxn modelId="{12712FD9-C74D-4451-9F90-E17ECAAF4A72}" type="presOf" srcId="{61E71258-9CCD-43FF-AD2B-02A13FB28B83}" destId="{A4AA1CE7-55A5-4E6B-AAA4-0462E5172472}" srcOrd="1" destOrd="0" presId="urn:microsoft.com/office/officeart/2005/8/layout/venn2"/>
    <dgm:cxn modelId="{5E291116-F847-4575-A8A5-39C4891CEF9A}" srcId="{A04AF919-4EC3-4AFC-80FB-C1FF158C1590}" destId="{EFEAA20F-DBFC-44A2-BBBD-3B14D3132DD9}" srcOrd="1" destOrd="0" parTransId="{1DC07088-0886-45BF-82B3-1C1606016991}" sibTransId="{16D41474-5C8E-4362-BCCD-ABE11FC2EFEA}"/>
    <dgm:cxn modelId="{F6354285-3778-4B5B-B8AE-DDE2B594E66C}" type="presOf" srcId="{61E71258-9CCD-43FF-AD2B-02A13FB28B83}" destId="{D3ECFE31-66AF-4200-8606-A16D8EF173CA}" srcOrd="0" destOrd="0" presId="urn:microsoft.com/office/officeart/2005/8/layout/venn2"/>
    <dgm:cxn modelId="{34B089FC-C869-4595-A703-6A3B43E2716B}" srcId="{A04AF919-4EC3-4AFC-80FB-C1FF158C1590}" destId="{C3804CCB-A9CF-4520-9A0B-FC591E9EF062}" srcOrd="2" destOrd="0" parTransId="{0151DD10-AB00-4512-AAC6-A8A7AB3FCA4F}" sibTransId="{C6B2CAE1-DCED-4421-ACDB-C7F1B709F57C}"/>
    <dgm:cxn modelId="{71B805C5-3BE7-442C-ADCC-B89D9056F2D1}" type="presOf" srcId="{C3804CCB-A9CF-4520-9A0B-FC591E9EF062}" destId="{15AAA473-78DE-4B86-8599-8F8691F1856F}" srcOrd="1" destOrd="0" presId="urn:microsoft.com/office/officeart/2005/8/layout/venn2"/>
    <dgm:cxn modelId="{02472E66-C38F-48CA-BCC0-163336D524EB}" srcId="{A04AF919-4EC3-4AFC-80FB-C1FF158C1590}" destId="{D65D4FD4-9EA2-4B54-B078-9BB48062F3E4}" srcOrd="3" destOrd="0" parTransId="{295B34AA-54E5-437F-85CA-4F7F780DBAE1}" sibTransId="{3B3711AA-BA3D-4F1C-8CDE-D0F6388CDCC9}"/>
    <dgm:cxn modelId="{CF97C32C-73C9-495A-9989-3CA2F0F58F8E}" type="presOf" srcId="{C3804CCB-A9CF-4520-9A0B-FC591E9EF062}" destId="{A97D642F-8AE2-4CEF-8BF9-83842667B05E}" srcOrd="0" destOrd="0" presId="urn:microsoft.com/office/officeart/2005/8/layout/venn2"/>
    <dgm:cxn modelId="{3073C552-788D-4003-9E2F-E6C0DBEA4164}" type="presOf" srcId="{EFEAA20F-DBFC-44A2-BBBD-3B14D3132DD9}" destId="{80560387-73B1-4833-8D75-B6D5221DC355}" srcOrd="0" destOrd="0" presId="urn:microsoft.com/office/officeart/2005/8/layout/venn2"/>
    <dgm:cxn modelId="{D53EE768-CEEA-43B6-AFD8-53D91EA28FCE}" srcId="{A04AF919-4EC3-4AFC-80FB-C1FF158C1590}" destId="{61E71258-9CCD-43FF-AD2B-02A13FB28B83}" srcOrd="0" destOrd="0" parTransId="{C1141B7E-E940-4985-BD7E-70515F83FA56}" sibTransId="{6CD99B63-DDFB-43EB-83AB-E6A8CECF32A2}"/>
    <dgm:cxn modelId="{59505756-9498-48A7-BE0A-9805CC990DC9}" type="presOf" srcId="{D65D4FD4-9EA2-4B54-B078-9BB48062F3E4}" destId="{F682BE20-4C90-4502-BC7E-A3A42170884F}" srcOrd="1" destOrd="0" presId="urn:microsoft.com/office/officeart/2005/8/layout/venn2"/>
    <dgm:cxn modelId="{28E42A03-2ACA-430D-8E7A-D41CF4E1B4E1}" type="presOf" srcId="{D65D4FD4-9EA2-4B54-B078-9BB48062F3E4}" destId="{F662D26B-39CD-44C8-9412-06D217B2801A}" srcOrd="0" destOrd="0" presId="urn:microsoft.com/office/officeart/2005/8/layout/venn2"/>
    <dgm:cxn modelId="{A1D24EFF-877F-4699-8E51-DC4C5DB22D24}" type="presOf" srcId="{A04AF919-4EC3-4AFC-80FB-C1FF158C1590}" destId="{3830A00D-78D5-457A-BB5A-BC5FF8DA1056}" srcOrd="0" destOrd="0" presId="urn:microsoft.com/office/officeart/2005/8/layout/venn2"/>
    <dgm:cxn modelId="{C348A384-4434-42C0-89D1-96471862C5A8}" type="presOf" srcId="{EFEAA20F-DBFC-44A2-BBBD-3B14D3132DD9}" destId="{5C26336C-656D-43D9-92B4-EE2060B21BEE}" srcOrd="1" destOrd="0" presId="urn:microsoft.com/office/officeart/2005/8/layout/venn2"/>
    <dgm:cxn modelId="{4E57CE81-5EEE-4354-9D2E-A9EAB8640146}" type="presParOf" srcId="{3830A00D-78D5-457A-BB5A-BC5FF8DA1056}" destId="{E3DDDA18-297C-4354-B394-7B41DE643006}" srcOrd="0" destOrd="0" presId="urn:microsoft.com/office/officeart/2005/8/layout/venn2"/>
    <dgm:cxn modelId="{D59B07AB-878D-4C4B-9025-AFE4A050A9B3}" type="presParOf" srcId="{E3DDDA18-297C-4354-B394-7B41DE643006}" destId="{D3ECFE31-66AF-4200-8606-A16D8EF173CA}" srcOrd="0" destOrd="0" presId="urn:microsoft.com/office/officeart/2005/8/layout/venn2"/>
    <dgm:cxn modelId="{BFCF6924-4242-41E5-B280-A0C7B0FA99EC}" type="presParOf" srcId="{E3DDDA18-297C-4354-B394-7B41DE643006}" destId="{A4AA1CE7-55A5-4E6B-AAA4-0462E5172472}" srcOrd="1" destOrd="0" presId="urn:microsoft.com/office/officeart/2005/8/layout/venn2"/>
    <dgm:cxn modelId="{EA425C03-6A66-4474-AB89-9F9D30CEC857}" type="presParOf" srcId="{3830A00D-78D5-457A-BB5A-BC5FF8DA1056}" destId="{46EA7F88-1E86-49AC-B753-D8B0DCEC4586}" srcOrd="1" destOrd="0" presId="urn:microsoft.com/office/officeart/2005/8/layout/venn2"/>
    <dgm:cxn modelId="{DF277702-8541-4DB6-86E5-7AE861BEFC1B}" type="presParOf" srcId="{46EA7F88-1E86-49AC-B753-D8B0DCEC4586}" destId="{80560387-73B1-4833-8D75-B6D5221DC355}" srcOrd="0" destOrd="0" presId="urn:microsoft.com/office/officeart/2005/8/layout/venn2"/>
    <dgm:cxn modelId="{A129F48C-3E5E-42DD-80A5-2BA84EBACAB0}" type="presParOf" srcId="{46EA7F88-1E86-49AC-B753-D8B0DCEC4586}" destId="{5C26336C-656D-43D9-92B4-EE2060B21BEE}" srcOrd="1" destOrd="0" presId="urn:microsoft.com/office/officeart/2005/8/layout/venn2"/>
    <dgm:cxn modelId="{4B8DBDD9-DCE2-41A9-9E6A-58A344C8171D}" type="presParOf" srcId="{3830A00D-78D5-457A-BB5A-BC5FF8DA1056}" destId="{48E52B4B-0B62-4797-BDB1-3F9E764B4971}" srcOrd="2" destOrd="0" presId="urn:microsoft.com/office/officeart/2005/8/layout/venn2"/>
    <dgm:cxn modelId="{6A6D2682-DDB5-45E3-9772-0D6FF974BD8B}" type="presParOf" srcId="{48E52B4B-0B62-4797-BDB1-3F9E764B4971}" destId="{A97D642F-8AE2-4CEF-8BF9-83842667B05E}" srcOrd="0" destOrd="0" presId="urn:microsoft.com/office/officeart/2005/8/layout/venn2"/>
    <dgm:cxn modelId="{A1BDD484-678A-4583-B7A0-DFC0B88EBBBF}" type="presParOf" srcId="{48E52B4B-0B62-4797-BDB1-3F9E764B4971}" destId="{15AAA473-78DE-4B86-8599-8F8691F1856F}" srcOrd="1" destOrd="0" presId="urn:microsoft.com/office/officeart/2005/8/layout/venn2"/>
    <dgm:cxn modelId="{D45A9DAC-29F5-463C-9790-3B6809C858E6}" type="presParOf" srcId="{3830A00D-78D5-457A-BB5A-BC5FF8DA1056}" destId="{B6CD0B00-C656-48ED-ACE9-98BF7AC670C0}" srcOrd="3" destOrd="0" presId="urn:microsoft.com/office/officeart/2005/8/layout/venn2"/>
    <dgm:cxn modelId="{5178E25E-895E-4CA9-895A-2B34E69C163B}" type="presParOf" srcId="{B6CD0B00-C656-48ED-ACE9-98BF7AC670C0}" destId="{F662D26B-39CD-44C8-9412-06D217B2801A}" srcOrd="0" destOrd="0" presId="urn:microsoft.com/office/officeart/2005/8/layout/venn2"/>
    <dgm:cxn modelId="{46A00A07-5B76-4BA2-8525-EB574BAAE8FF}" type="presParOf" srcId="{B6CD0B00-C656-48ED-ACE9-98BF7AC670C0}" destId="{F682BE20-4C90-4502-BC7E-A3A42170884F}"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9373E7-AA58-4F10-9B07-1BAB5A9AFA80}" type="doc">
      <dgm:prSet loTypeId="urn:microsoft.com/office/officeart/2005/8/layout/hList3" loCatId="list" qsTypeId="urn:microsoft.com/office/officeart/2005/8/quickstyle/3d7" qsCatId="3D" csTypeId="urn:microsoft.com/office/officeart/2005/8/colors/accent0_2" csCatId="mainScheme" phldr="1"/>
      <dgm:spPr/>
      <dgm:t>
        <a:bodyPr/>
        <a:lstStyle/>
        <a:p>
          <a:endParaRPr lang="en-US"/>
        </a:p>
      </dgm:t>
    </dgm:pt>
    <dgm:pt modelId="{0AA9FE17-DFAB-44A4-BEF9-707E807999E7}">
      <dgm:prSet custT="1"/>
      <dgm:spPr/>
      <dgm:t>
        <a:bodyPr/>
        <a:lstStyle/>
        <a:p>
          <a:pPr rtl="1"/>
          <a:r>
            <a:rPr lang="fa-IR" sz="3800" dirty="0" smtClean="0">
              <a:cs typeface="B Titr" pitchFamily="2" charset="-78"/>
            </a:rPr>
            <a:t>تأمین مالی</a:t>
          </a:r>
          <a:endParaRPr lang="en-US" sz="3800" dirty="0">
            <a:cs typeface="B Titr" pitchFamily="2" charset="-78"/>
          </a:endParaRPr>
        </a:p>
      </dgm:t>
    </dgm:pt>
    <dgm:pt modelId="{2ABAD34A-9559-415E-8ED6-325189CDAC63}" type="parTrans" cxnId="{0DBCB07D-0B5E-414F-80ED-FAC766F49508}">
      <dgm:prSet/>
      <dgm:spPr/>
      <dgm:t>
        <a:bodyPr/>
        <a:lstStyle/>
        <a:p>
          <a:endParaRPr lang="en-US"/>
        </a:p>
      </dgm:t>
    </dgm:pt>
    <dgm:pt modelId="{2140BB14-9DAE-40A2-99D2-D9DFDE3CEF7C}" type="sibTrans" cxnId="{0DBCB07D-0B5E-414F-80ED-FAC766F49508}">
      <dgm:prSet/>
      <dgm:spPr/>
      <dgm:t>
        <a:bodyPr/>
        <a:lstStyle/>
        <a:p>
          <a:endParaRPr lang="en-US"/>
        </a:p>
      </dgm:t>
    </dgm:pt>
    <dgm:pt modelId="{78B5864F-CEC1-48D0-9BC6-97F59AC9FF33}">
      <dgm:prSet/>
      <dgm:spPr/>
      <dgm:t>
        <a:bodyPr/>
        <a:lstStyle/>
        <a:p>
          <a:pPr rtl="1"/>
          <a:r>
            <a:rPr lang="fa-IR" dirty="0" smtClean="0">
              <a:cs typeface="B Zar" pitchFamily="2" charset="-78"/>
            </a:rPr>
            <a:t>چگونه منابع مالی را برای سرمایه‌گذاری‌ در دارایی‌های مالی تأمین کنیم؟</a:t>
          </a:r>
          <a:endParaRPr lang="en-US" dirty="0">
            <a:cs typeface="B Zar" pitchFamily="2" charset="-78"/>
          </a:endParaRPr>
        </a:p>
      </dgm:t>
    </dgm:pt>
    <dgm:pt modelId="{4E24F5FB-50ED-4132-9FDE-A18F5DD5717A}" type="parTrans" cxnId="{F0F5BCF9-66B9-4CD0-8F26-F752E3889DFE}">
      <dgm:prSet/>
      <dgm:spPr/>
      <dgm:t>
        <a:bodyPr/>
        <a:lstStyle/>
        <a:p>
          <a:endParaRPr lang="en-US"/>
        </a:p>
      </dgm:t>
    </dgm:pt>
    <dgm:pt modelId="{DF53B070-BCB6-474B-A796-A2CE4BEA13F2}" type="sibTrans" cxnId="{F0F5BCF9-66B9-4CD0-8F26-F752E3889DFE}">
      <dgm:prSet/>
      <dgm:spPr/>
      <dgm:t>
        <a:bodyPr/>
        <a:lstStyle/>
        <a:p>
          <a:endParaRPr lang="en-US"/>
        </a:p>
      </dgm:t>
    </dgm:pt>
    <dgm:pt modelId="{44897F70-158F-4CFB-8AED-642CCD7E45EA}" type="pres">
      <dgm:prSet presAssocID="{019373E7-AA58-4F10-9B07-1BAB5A9AFA80}" presName="composite" presStyleCnt="0">
        <dgm:presLayoutVars>
          <dgm:chMax val="1"/>
          <dgm:dir/>
          <dgm:resizeHandles val="exact"/>
        </dgm:presLayoutVars>
      </dgm:prSet>
      <dgm:spPr/>
      <dgm:t>
        <a:bodyPr/>
        <a:lstStyle/>
        <a:p>
          <a:endParaRPr lang="en-US"/>
        </a:p>
      </dgm:t>
    </dgm:pt>
    <dgm:pt modelId="{102FAA41-F4F7-4280-B9E1-CE4003F6A819}" type="pres">
      <dgm:prSet presAssocID="{0AA9FE17-DFAB-44A4-BEF9-707E807999E7}" presName="roof" presStyleLbl="dkBgShp" presStyleIdx="0" presStyleCnt="2"/>
      <dgm:spPr/>
      <dgm:t>
        <a:bodyPr/>
        <a:lstStyle/>
        <a:p>
          <a:endParaRPr lang="en-US"/>
        </a:p>
      </dgm:t>
    </dgm:pt>
    <dgm:pt modelId="{36A39014-D158-4146-A49D-3E34833D8D59}" type="pres">
      <dgm:prSet presAssocID="{0AA9FE17-DFAB-44A4-BEF9-707E807999E7}" presName="pillars" presStyleCnt="0"/>
      <dgm:spPr/>
    </dgm:pt>
    <dgm:pt modelId="{94C5DE12-44C6-4527-8793-00690C06E40F}" type="pres">
      <dgm:prSet presAssocID="{0AA9FE17-DFAB-44A4-BEF9-707E807999E7}" presName="pillar1" presStyleLbl="node1" presStyleIdx="0" presStyleCnt="1">
        <dgm:presLayoutVars>
          <dgm:bulletEnabled val="1"/>
        </dgm:presLayoutVars>
      </dgm:prSet>
      <dgm:spPr/>
      <dgm:t>
        <a:bodyPr/>
        <a:lstStyle/>
        <a:p>
          <a:endParaRPr lang="en-US"/>
        </a:p>
      </dgm:t>
    </dgm:pt>
    <dgm:pt modelId="{72511804-E3B1-4E62-B9CC-90ED413B6E80}" type="pres">
      <dgm:prSet presAssocID="{0AA9FE17-DFAB-44A4-BEF9-707E807999E7}" presName="base" presStyleLbl="dkBgShp" presStyleIdx="1" presStyleCnt="2"/>
      <dgm:spPr/>
    </dgm:pt>
  </dgm:ptLst>
  <dgm:cxnLst>
    <dgm:cxn modelId="{0DBCB07D-0B5E-414F-80ED-FAC766F49508}" srcId="{019373E7-AA58-4F10-9B07-1BAB5A9AFA80}" destId="{0AA9FE17-DFAB-44A4-BEF9-707E807999E7}" srcOrd="0" destOrd="0" parTransId="{2ABAD34A-9559-415E-8ED6-325189CDAC63}" sibTransId="{2140BB14-9DAE-40A2-99D2-D9DFDE3CEF7C}"/>
    <dgm:cxn modelId="{E4B45002-DCF6-44E3-9E05-56AC976585C3}" type="presOf" srcId="{0AA9FE17-DFAB-44A4-BEF9-707E807999E7}" destId="{102FAA41-F4F7-4280-B9E1-CE4003F6A819}" srcOrd="0" destOrd="0" presId="urn:microsoft.com/office/officeart/2005/8/layout/hList3"/>
    <dgm:cxn modelId="{60A2E3E3-75A2-4AB3-9031-319534339E36}" type="presOf" srcId="{019373E7-AA58-4F10-9B07-1BAB5A9AFA80}" destId="{44897F70-158F-4CFB-8AED-642CCD7E45EA}" srcOrd="0" destOrd="0" presId="urn:microsoft.com/office/officeart/2005/8/layout/hList3"/>
    <dgm:cxn modelId="{F0F5BCF9-66B9-4CD0-8F26-F752E3889DFE}" srcId="{0AA9FE17-DFAB-44A4-BEF9-707E807999E7}" destId="{78B5864F-CEC1-48D0-9BC6-97F59AC9FF33}" srcOrd="0" destOrd="0" parTransId="{4E24F5FB-50ED-4132-9FDE-A18F5DD5717A}" sibTransId="{DF53B070-BCB6-474B-A796-A2CE4BEA13F2}"/>
    <dgm:cxn modelId="{C29B5123-AB4D-4FC1-8BF5-9C27A4B22DE7}" type="presOf" srcId="{78B5864F-CEC1-48D0-9BC6-97F59AC9FF33}" destId="{94C5DE12-44C6-4527-8793-00690C06E40F}" srcOrd="0" destOrd="0" presId="urn:microsoft.com/office/officeart/2005/8/layout/hList3"/>
    <dgm:cxn modelId="{9DFDC286-D299-4C5A-A050-3948F372092C}" type="presParOf" srcId="{44897F70-158F-4CFB-8AED-642CCD7E45EA}" destId="{102FAA41-F4F7-4280-B9E1-CE4003F6A819}" srcOrd="0" destOrd="0" presId="urn:microsoft.com/office/officeart/2005/8/layout/hList3"/>
    <dgm:cxn modelId="{77174CE9-2918-49C1-9CD2-44AB79DDEFE9}" type="presParOf" srcId="{44897F70-158F-4CFB-8AED-642CCD7E45EA}" destId="{36A39014-D158-4146-A49D-3E34833D8D59}" srcOrd="1" destOrd="0" presId="urn:microsoft.com/office/officeart/2005/8/layout/hList3"/>
    <dgm:cxn modelId="{D0131C5B-93D3-4290-BF16-80F144148092}" type="presParOf" srcId="{36A39014-D158-4146-A49D-3E34833D8D59}" destId="{94C5DE12-44C6-4527-8793-00690C06E40F}" srcOrd="0" destOrd="0" presId="urn:microsoft.com/office/officeart/2005/8/layout/hList3"/>
    <dgm:cxn modelId="{8DF1E7AB-5745-41C1-9DC3-E60E2A927EAE}" type="presParOf" srcId="{44897F70-158F-4CFB-8AED-642CCD7E45EA}" destId="{72511804-E3B1-4E62-B9CC-90ED413B6E8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9BCAD4-89B1-45DF-92CD-44CCF383179F}" type="doc">
      <dgm:prSet loTypeId="urn:microsoft.com/office/officeart/2005/8/layout/hList3" loCatId="list" qsTypeId="urn:microsoft.com/office/officeart/2005/8/quickstyle/3d7" qsCatId="3D" csTypeId="urn:microsoft.com/office/officeart/2005/8/colors/accent0_2" csCatId="mainScheme" phldr="1"/>
      <dgm:spPr/>
      <dgm:t>
        <a:bodyPr/>
        <a:lstStyle/>
        <a:p>
          <a:endParaRPr lang="en-US"/>
        </a:p>
      </dgm:t>
    </dgm:pt>
    <dgm:pt modelId="{0D59C921-D2BB-44B5-A7F5-2CB297A214EB}">
      <dgm:prSet custT="1"/>
      <dgm:spPr/>
      <dgm:t>
        <a:bodyPr/>
        <a:lstStyle/>
        <a:p>
          <a:pPr rtl="1"/>
          <a:r>
            <a:rPr lang="fa-IR" sz="3800" dirty="0" smtClean="0">
              <a:cs typeface="B Titr" pitchFamily="2" charset="-78"/>
            </a:rPr>
            <a:t>تعیین ترکیب سبد</a:t>
          </a:r>
          <a:endParaRPr lang="en-US" sz="3800" dirty="0">
            <a:cs typeface="B Titr" pitchFamily="2" charset="-78"/>
          </a:endParaRPr>
        </a:p>
      </dgm:t>
    </dgm:pt>
    <dgm:pt modelId="{686ABF66-C39E-454E-9E32-A6F758D48A10}" type="parTrans" cxnId="{9366409E-B90C-4EEC-A577-9885141FE44D}">
      <dgm:prSet/>
      <dgm:spPr/>
      <dgm:t>
        <a:bodyPr/>
        <a:lstStyle/>
        <a:p>
          <a:endParaRPr lang="en-US"/>
        </a:p>
      </dgm:t>
    </dgm:pt>
    <dgm:pt modelId="{BA35D193-241A-41C5-AEBA-EA50767F2BEA}" type="sibTrans" cxnId="{9366409E-B90C-4EEC-A577-9885141FE44D}">
      <dgm:prSet/>
      <dgm:spPr/>
      <dgm:t>
        <a:bodyPr/>
        <a:lstStyle/>
        <a:p>
          <a:endParaRPr lang="en-US"/>
        </a:p>
      </dgm:t>
    </dgm:pt>
    <dgm:pt modelId="{0A50CF8D-918E-48A4-9176-9A347C9DE276}">
      <dgm:prSet/>
      <dgm:spPr/>
      <dgm:t>
        <a:bodyPr/>
        <a:lstStyle/>
        <a:p>
          <a:pPr rtl="1"/>
          <a:r>
            <a:rPr lang="fa-IR" dirty="0" smtClean="0">
              <a:cs typeface="B Zar" pitchFamily="2" charset="-78"/>
            </a:rPr>
            <a:t>در کدام دارایی‌های مالی سرمایه‌گذاری کنیم؟</a:t>
          </a:r>
          <a:endParaRPr lang="en-US" dirty="0">
            <a:cs typeface="B Zar" pitchFamily="2" charset="-78"/>
          </a:endParaRPr>
        </a:p>
      </dgm:t>
    </dgm:pt>
    <dgm:pt modelId="{AD05A2A7-1876-468C-AC34-023C5E014397}" type="parTrans" cxnId="{AA654E19-62AF-4312-8711-4E6D907BE082}">
      <dgm:prSet/>
      <dgm:spPr/>
      <dgm:t>
        <a:bodyPr/>
        <a:lstStyle/>
        <a:p>
          <a:endParaRPr lang="en-US"/>
        </a:p>
      </dgm:t>
    </dgm:pt>
    <dgm:pt modelId="{602929BB-972A-44B5-B906-CE648DC056E2}" type="sibTrans" cxnId="{AA654E19-62AF-4312-8711-4E6D907BE082}">
      <dgm:prSet/>
      <dgm:spPr/>
      <dgm:t>
        <a:bodyPr/>
        <a:lstStyle/>
        <a:p>
          <a:endParaRPr lang="en-US"/>
        </a:p>
      </dgm:t>
    </dgm:pt>
    <dgm:pt modelId="{CAEC3CF0-726C-4851-8396-D4705D9C119F}" type="pres">
      <dgm:prSet presAssocID="{AA9BCAD4-89B1-45DF-92CD-44CCF383179F}" presName="composite" presStyleCnt="0">
        <dgm:presLayoutVars>
          <dgm:chMax val="1"/>
          <dgm:dir/>
          <dgm:resizeHandles val="exact"/>
        </dgm:presLayoutVars>
      </dgm:prSet>
      <dgm:spPr/>
      <dgm:t>
        <a:bodyPr/>
        <a:lstStyle/>
        <a:p>
          <a:endParaRPr lang="en-US"/>
        </a:p>
      </dgm:t>
    </dgm:pt>
    <dgm:pt modelId="{CB3E23D1-56D1-4B32-B046-CF7E75E31193}" type="pres">
      <dgm:prSet presAssocID="{0D59C921-D2BB-44B5-A7F5-2CB297A214EB}" presName="roof" presStyleLbl="dkBgShp" presStyleIdx="0" presStyleCnt="2"/>
      <dgm:spPr/>
      <dgm:t>
        <a:bodyPr/>
        <a:lstStyle/>
        <a:p>
          <a:endParaRPr lang="en-US"/>
        </a:p>
      </dgm:t>
    </dgm:pt>
    <dgm:pt modelId="{B07A2175-04C1-46DD-B88E-B4C639985F61}" type="pres">
      <dgm:prSet presAssocID="{0D59C921-D2BB-44B5-A7F5-2CB297A214EB}" presName="pillars" presStyleCnt="0"/>
      <dgm:spPr/>
    </dgm:pt>
    <dgm:pt modelId="{6B8372CE-44D5-45E7-9538-E8FC49377174}" type="pres">
      <dgm:prSet presAssocID="{0D59C921-D2BB-44B5-A7F5-2CB297A214EB}" presName="pillar1" presStyleLbl="node1" presStyleIdx="0" presStyleCnt="1">
        <dgm:presLayoutVars>
          <dgm:bulletEnabled val="1"/>
        </dgm:presLayoutVars>
      </dgm:prSet>
      <dgm:spPr/>
      <dgm:t>
        <a:bodyPr/>
        <a:lstStyle/>
        <a:p>
          <a:endParaRPr lang="en-US"/>
        </a:p>
      </dgm:t>
    </dgm:pt>
    <dgm:pt modelId="{D5565F41-B59E-4A53-817F-490B618BA052}" type="pres">
      <dgm:prSet presAssocID="{0D59C921-D2BB-44B5-A7F5-2CB297A214EB}" presName="base" presStyleLbl="dkBgShp" presStyleIdx="1" presStyleCnt="2"/>
      <dgm:spPr/>
    </dgm:pt>
  </dgm:ptLst>
  <dgm:cxnLst>
    <dgm:cxn modelId="{C3983E9C-33E8-49E2-B58C-05CF11D2682D}" type="presOf" srcId="{AA9BCAD4-89B1-45DF-92CD-44CCF383179F}" destId="{CAEC3CF0-726C-4851-8396-D4705D9C119F}" srcOrd="0" destOrd="0" presId="urn:microsoft.com/office/officeart/2005/8/layout/hList3"/>
    <dgm:cxn modelId="{AA654E19-62AF-4312-8711-4E6D907BE082}" srcId="{0D59C921-D2BB-44B5-A7F5-2CB297A214EB}" destId="{0A50CF8D-918E-48A4-9176-9A347C9DE276}" srcOrd="0" destOrd="0" parTransId="{AD05A2A7-1876-468C-AC34-023C5E014397}" sibTransId="{602929BB-972A-44B5-B906-CE648DC056E2}"/>
    <dgm:cxn modelId="{A54A2BF5-0ED2-4CF9-8250-CC0931CB9F47}" type="presOf" srcId="{0D59C921-D2BB-44B5-A7F5-2CB297A214EB}" destId="{CB3E23D1-56D1-4B32-B046-CF7E75E31193}" srcOrd="0" destOrd="0" presId="urn:microsoft.com/office/officeart/2005/8/layout/hList3"/>
    <dgm:cxn modelId="{9366409E-B90C-4EEC-A577-9885141FE44D}" srcId="{AA9BCAD4-89B1-45DF-92CD-44CCF383179F}" destId="{0D59C921-D2BB-44B5-A7F5-2CB297A214EB}" srcOrd="0" destOrd="0" parTransId="{686ABF66-C39E-454E-9E32-A6F758D48A10}" sibTransId="{BA35D193-241A-41C5-AEBA-EA50767F2BEA}"/>
    <dgm:cxn modelId="{B5FCD4F3-0478-4462-9675-5C5856B876D3}" type="presOf" srcId="{0A50CF8D-918E-48A4-9176-9A347C9DE276}" destId="{6B8372CE-44D5-45E7-9538-E8FC49377174}" srcOrd="0" destOrd="0" presId="urn:microsoft.com/office/officeart/2005/8/layout/hList3"/>
    <dgm:cxn modelId="{64E8EB80-E2CA-4659-B2B6-BB2EF20EC9C0}" type="presParOf" srcId="{CAEC3CF0-726C-4851-8396-D4705D9C119F}" destId="{CB3E23D1-56D1-4B32-B046-CF7E75E31193}" srcOrd="0" destOrd="0" presId="urn:microsoft.com/office/officeart/2005/8/layout/hList3"/>
    <dgm:cxn modelId="{F32132A9-824D-47FE-AC9A-D65AF39506BD}" type="presParOf" srcId="{CAEC3CF0-726C-4851-8396-D4705D9C119F}" destId="{B07A2175-04C1-46DD-B88E-B4C639985F61}" srcOrd="1" destOrd="0" presId="urn:microsoft.com/office/officeart/2005/8/layout/hList3"/>
    <dgm:cxn modelId="{7EAFFFD2-0062-49B3-A381-D78D94C81F01}" type="presParOf" srcId="{B07A2175-04C1-46DD-B88E-B4C639985F61}" destId="{6B8372CE-44D5-45E7-9538-E8FC49377174}" srcOrd="0" destOrd="0" presId="urn:microsoft.com/office/officeart/2005/8/layout/hList3"/>
    <dgm:cxn modelId="{02191FE1-981D-4513-858B-34F06B05F3F3}" type="presParOf" srcId="{CAEC3CF0-726C-4851-8396-D4705D9C119F}" destId="{D5565F41-B59E-4A53-817F-490B618BA052}"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7B0198-C772-47D6-AC93-2DC893F29F7C}" type="doc">
      <dgm:prSet loTypeId="urn:microsoft.com/office/officeart/2005/8/layout/chevron2" loCatId="process" qsTypeId="urn:microsoft.com/office/officeart/2005/8/quickstyle/3d1" qsCatId="3D" csTypeId="urn:microsoft.com/office/officeart/2005/8/colors/accent2_1" csCatId="accent2" phldr="1"/>
      <dgm:spPr/>
      <dgm:t>
        <a:bodyPr/>
        <a:lstStyle/>
        <a:p>
          <a:endParaRPr lang="en-US"/>
        </a:p>
      </dgm:t>
    </dgm:pt>
    <dgm:pt modelId="{56806BD3-768D-4C62-A2C8-FDC03DC6B778}">
      <dgm:prSet/>
      <dgm:spPr/>
      <dgm:t>
        <a:bodyPr/>
        <a:lstStyle/>
        <a:p>
          <a:pPr rtl="1"/>
          <a:r>
            <a:rPr lang="fa-IR" dirty="0" smtClean="0">
              <a:cs typeface="B Titr" pitchFamily="2" charset="-78"/>
            </a:rPr>
            <a:t>مالی شرکت‌‌ها</a:t>
          </a:r>
          <a:endParaRPr lang="en-US" dirty="0">
            <a:cs typeface="B Zar" pitchFamily="2" charset="-78"/>
          </a:endParaRPr>
        </a:p>
      </dgm:t>
    </dgm:pt>
    <dgm:pt modelId="{4AE7B154-C8D5-43D4-96C4-B1E0B12268A3}" type="parTrans" cxnId="{D6D5779F-EA2B-4571-BEDB-07F6021CC5EB}">
      <dgm:prSet/>
      <dgm:spPr/>
      <dgm:t>
        <a:bodyPr/>
        <a:lstStyle/>
        <a:p>
          <a:endParaRPr lang="en-US">
            <a:cs typeface="B Zar" pitchFamily="2" charset="-78"/>
          </a:endParaRPr>
        </a:p>
      </dgm:t>
    </dgm:pt>
    <dgm:pt modelId="{5EBC610E-4CB8-43BF-9743-0A51FEC87697}" type="sibTrans" cxnId="{D6D5779F-EA2B-4571-BEDB-07F6021CC5EB}">
      <dgm:prSet/>
      <dgm:spPr/>
      <dgm:t>
        <a:bodyPr/>
        <a:lstStyle/>
        <a:p>
          <a:endParaRPr lang="en-US">
            <a:cs typeface="B Zar" pitchFamily="2" charset="-78"/>
          </a:endParaRPr>
        </a:p>
      </dgm:t>
    </dgm:pt>
    <dgm:pt modelId="{D32B05C7-4A92-42B4-87C0-19D439D6341E}">
      <dgm:prSet/>
      <dgm:spPr/>
      <dgm:t>
        <a:bodyPr/>
        <a:lstStyle/>
        <a:p>
          <a:pPr algn="ctr" rtl="1"/>
          <a:r>
            <a:rPr lang="fa-IR" dirty="0" smtClean="0">
              <a:cs typeface="B Titr" pitchFamily="2" charset="-78"/>
            </a:rPr>
            <a:t>بنگاه غیرمالی</a:t>
          </a:r>
          <a:endParaRPr lang="en-US" dirty="0">
            <a:cs typeface="B Titr" pitchFamily="2" charset="-78"/>
          </a:endParaRPr>
        </a:p>
      </dgm:t>
    </dgm:pt>
    <dgm:pt modelId="{2A6CB6E7-47A4-481C-B437-B3B27141F2EF}" type="parTrans" cxnId="{712D4CC4-A686-4E3A-8B3A-20DDDAEF3888}">
      <dgm:prSet/>
      <dgm:spPr/>
      <dgm:t>
        <a:bodyPr/>
        <a:lstStyle/>
        <a:p>
          <a:endParaRPr lang="en-US">
            <a:cs typeface="B Zar" pitchFamily="2" charset="-78"/>
          </a:endParaRPr>
        </a:p>
      </dgm:t>
    </dgm:pt>
    <dgm:pt modelId="{A78A7DA5-3CCF-4A46-9FFF-F802DF6D8387}" type="sibTrans" cxnId="{712D4CC4-A686-4E3A-8B3A-20DDDAEF3888}">
      <dgm:prSet/>
      <dgm:spPr/>
      <dgm:t>
        <a:bodyPr/>
        <a:lstStyle/>
        <a:p>
          <a:endParaRPr lang="en-US">
            <a:cs typeface="B Zar" pitchFamily="2" charset="-78"/>
          </a:endParaRPr>
        </a:p>
      </dgm:t>
    </dgm:pt>
    <dgm:pt modelId="{4768401B-500C-446E-A267-42B02164F540}">
      <dgm:prSet/>
      <dgm:spPr/>
      <dgm:t>
        <a:bodyPr/>
        <a:lstStyle/>
        <a:p>
          <a:pPr algn="r" rtl="1"/>
          <a:r>
            <a:rPr lang="fa-IR" dirty="0" smtClean="0">
              <a:cs typeface="B Zar" pitchFamily="2" charset="-78"/>
            </a:rPr>
            <a:t>ترکیب دارایی‌ها از طریق بودجه‌بندی سرمایه‌ای تعیین می‌شود.</a:t>
          </a:r>
          <a:endParaRPr lang="en-US" dirty="0">
            <a:cs typeface="B Zar" pitchFamily="2" charset="-78"/>
          </a:endParaRPr>
        </a:p>
      </dgm:t>
    </dgm:pt>
    <dgm:pt modelId="{2A474A74-B385-4A84-864A-88284B3B9861}" type="parTrans" cxnId="{5C8B9AD0-E30D-460A-BE81-EFD50AC1786F}">
      <dgm:prSet/>
      <dgm:spPr/>
      <dgm:t>
        <a:bodyPr/>
        <a:lstStyle/>
        <a:p>
          <a:endParaRPr lang="en-US">
            <a:cs typeface="B Zar" pitchFamily="2" charset="-78"/>
          </a:endParaRPr>
        </a:p>
      </dgm:t>
    </dgm:pt>
    <dgm:pt modelId="{51A536E2-EF01-4965-A385-91E9FF331D89}" type="sibTrans" cxnId="{5C8B9AD0-E30D-460A-BE81-EFD50AC1786F}">
      <dgm:prSet/>
      <dgm:spPr/>
      <dgm:t>
        <a:bodyPr/>
        <a:lstStyle/>
        <a:p>
          <a:endParaRPr lang="en-US">
            <a:cs typeface="B Zar" pitchFamily="2" charset="-78"/>
          </a:endParaRPr>
        </a:p>
      </dgm:t>
    </dgm:pt>
    <dgm:pt modelId="{AF935B55-7AE1-4FFE-8546-8495E6CAA7A0}">
      <dgm:prSet/>
      <dgm:spPr/>
      <dgm:t>
        <a:bodyPr/>
        <a:lstStyle/>
        <a:p>
          <a:pPr rtl="1"/>
          <a:r>
            <a:rPr lang="fa-IR" dirty="0" smtClean="0">
              <a:cs typeface="B Titr" pitchFamily="2" charset="-78"/>
            </a:rPr>
            <a:t>مدیریت </a:t>
          </a:r>
        </a:p>
        <a:p>
          <a:pPr rtl="1"/>
          <a:r>
            <a:rPr lang="fa-IR" dirty="0" smtClean="0">
              <a:cs typeface="B Titr" pitchFamily="2" charset="-78"/>
            </a:rPr>
            <a:t>سرمایه‌گذاری</a:t>
          </a:r>
          <a:endParaRPr lang="en-US" dirty="0">
            <a:cs typeface="B Zar" pitchFamily="2" charset="-78"/>
          </a:endParaRPr>
        </a:p>
      </dgm:t>
    </dgm:pt>
    <dgm:pt modelId="{6D4C1574-24C7-42AA-A192-10954BC5E957}" type="parTrans" cxnId="{1FCC861F-1795-4D16-94A4-2594A1BA8E3E}">
      <dgm:prSet/>
      <dgm:spPr/>
      <dgm:t>
        <a:bodyPr/>
        <a:lstStyle/>
        <a:p>
          <a:endParaRPr lang="en-US">
            <a:cs typeface="B Zar" pitchFamily="2" charset="-78"/>
          </a:endParaRPr>
        </a:p>
      </dgm:t>
    </dgm:pt>
    <dgm:pt modelId="{4E9098DD-9936-43CF-B06F-F7B36575BF84}" type="sibTrans" cxnId="{1FCC861F-1795-4D16-94A4-2594A1BA8E3E}">
      <dgm:prSet/>
      <dgm:spPr/>
      <dgm:t>
        <a:bodyPr/>
        <a:lstStyle/>
        <a:p>
          <a:endParaRPr lang="en-US">
            <a:cs typeface="B Zar" pitchFamily="2" charset="-78"/>
          </a:endParaRPr>
        </a:p>
      </dgm:t>
    </dgm:pt>
    <dgm:pt modelId="{A9C901B0-8FF0-40E2-B0B3-A3796B2ADA14}">
      <dgm:prSet/>
      <dgm:spPr/>
      <dgm:t>
        <a:bodyPr/>
        <a:lstStyle/>
        <a:p>
          <a:pPr algn="ctr" rtl="1"/>
          <a:r>
            <a:rPr lang="fa-IR" dirty="0" smtClean="0">
              <a:cs typeface="B Titr" pitchFamily="2" charset="-78"/>
            </a:rPr>
            <a:t>نهاد مالی</a:t>
          </a:r>
          <a:endParaRPr lang="en-US" dirty="0">
            <a:cs typeface="B Titr" pitchFamily="2" charset="-78"/>
          </a:endParaRPr>
        </a:p>
      </dgm:t>
    </dgm:pt>
    <dgm:pt modelId="{CD345E1A-E1E5-4918-AD4B-306377991A7B}" type="parTrans" cxnId="{11406A6D-75F8-4DF7-A6B0-40A15540D7C8}">
      <dgm:prSet/>
      <dgm:spPr/>
      <dgm:t>
        <a:bodyPr/>
        <a:lstStyle/>
        <a:p>
          <a:endParaRPr lang="en-US">
            <a:cs typeface="B Zar" pitchFamily="2" charset="-78"/>
          </a:endParaRPr>
        </a:p>
      </dgm:t>
    </dgm:pt>
    <dgm:pt modelId="{2295A387-5C03-4E43-998D-1CB1D8C4D866}" type="sibTrans" cxnId="{11406A6D-75F8-4DF7-A6B0-40A15540D7C8}">
      <dgm:prSet/>
      <dgm:spPr/>
      <dgm:t>
        <a:bodyPr/>
        <a:lstStyle/>
        <a:p>
          <a:endParaRPr lang="en-US">
            <a:cs typeface="B Zar" pitchFamily="2" charset="-78"/>
          </a:endParaRPr>
        </a:p>
      </dgm:t>
    </dgm:pt>
    <dgm:pt modelId="{699B9933-7E35-4EDB-AB8A-2C19B3ED4F11}">
      <dgm:prSet/>
      <dgm:spPr/>
      <dgm:t>
        <a:bodyPr/>
        <a:lstStyle/>
        <a:p>
          <a:pPr algn="r" rtl="1"/>
          <a:r>
            <a:rPr lang="fa-IR" dirty="0" smtClean="0">
              <a:cs typeface="B Zar" pitchFamily="2" charset="-78"/>
            </a:rPr>
            <a:t>ترکیب دارایی‌ها از طریق مدیریت سبد سرمایه‌گذاری تعیین می‌شود. </a:t>
          </a:r>
          <a:endParaRPr lang="en-US" dirty="0">
            <a:cs typeface="B Zar" pitchFamily="2" charset="-78"/>
          </a:endParaRPr>
        </a:p>
      </dgm:t>
    </dgm:pt>
    <dgm:pt modelId="{F5D8C1F2-37D2-430C-BCD6-A8A8962D55DB}" type="parTrans" cxnId="{5E30A179-6AB7-4B93-8C75-03F7E2F86ED3}">
      <dgm:prSet/>
      <dgm:spPr/>
      <dgm:t>
        <a:bodyPr/>
        <a:lstStyle/>
        <a:p>
          <a:endParaRPr lang="en-US">
            <a:cs typeface="B Zar" pitchFamily="2" charset="-78"/>
          </a:endParaRPr>
        </a:p>
      </dgm:t>
    </dgm:pt>
    <dgm:pt modelId="{6CB3F8A8-5C34-44A0-B886-7EFA7065A952}" type="sibTrans" cxnId="{5E30A179-6AB7-4B93-8C75-03F7E2F86ED3}">
      <dgm:prSet/>
      <dgm:spPr/>
      <dgm:t>
        <a:bodyPr/>
        <a:lstStyle/>
        <a:p>
          <a:endParaRPr lang="en-US">
            <a:cs typeface="B Zar" pitchFamily="2" charset="-78"/>
          </a:endParaRPr>
        </a:p>
      </dgm:t>
    </dgm:pt>
    <dgm:pt modelId="{112BCEA4-7AD6-4ADA-9BEA-95ECFC2943D8}">
      <dgm:prSet/>
      <dgm:spPr/>
      <dgm:t>
        <a:bodyPr/>
        <a:lstStyle/>
        <a:p>
          <a:pPr algn="r" rtl="1"/>
          <a:r>
            <a:rPr lang="fa-IR" dirty="0" smtClean="0">
              <a:cs typeface="B Zar" pitchFamily="2" charset="-78"/>
            </a:rPr>
            <a:t>ورود به کسب‌وکارها از طریق استراتژی‌های کسب‌وکار تعیین می‌شود.</a:t>
          </a:r>
          <a:endParaRPr lang="en-US" dirty="0">
            <a:cs typeface="B Zar" pitchFamily="2" charset="-78"/>
          </a:endParaRPr>
        </a:p>
      </dgm:t>
    </dgm:pt>
    <dgm:pt modelId="{36C293ED-3189-4AF9-B4AE-D9218D3965C9}" type="parTrans" cxnId="{E423F0F4-84FA-4D7B-AA30-615CDA50F0F2}">
      <dgm:prSet/>
      <dgm:spPr/>
      <dgm:t>
        <a:bodyPr/>
        <a:lstStyle/>
        <a:p>
          <a:endParaRPr lang="en-US"/>
        </a:p>
      </dgm:t>
    </dgm:pt>
    <dgm:pt modelId="{93152F75-6B23-42D3-BF11-EFD41604DFFC}" type="sibTrans" cxnId="{E423F0F4-84FA-4D7B-AA30-615CDA50F0F2}">
      <dgm:prSet/>
      <dgm:spPr/>
      <dgm:t>
        <a:bodyPr/>
        <a:lstStyle/>
        <a:p>
          <a:endParaRPr lang="en-US"/>
        </a:p>
      </dgm:t>
    </dgm:pt>
    <dgm:pt modelId="{EC0CB59E-B496-47F2-9BB0-030A506C6D2E}">
      <dgm:prSet/>
      <dgm:spPr/>
      <dgm:t>
        <a:bodyPr/>
        <a:lstStyle/>
        <a:p>
          <a:pPr algn="r" rtl="1"/>
          <a:r>
            <a:rPr lang="fa-IR" dirty="0" smtClean="0">
              <a:cs typeface="B Zar" pitchFamily="2" charset="-78"/>
            </a:rPr>
            <a:t>ورود به سرمایه‌گذاری‌ها از طریق تخصیص دارایی‌ها صورت می‌گیرد.</a:t>
          </a:r>
          <a:endParaRPr lang="en-US" dirty="0">
            <a:cs typeface="B Zar" pitchFamily="2" charset="-78"/>
          </a:endParaRPr>
        </a:p>
      </dgm:t>
    </dgm:pt>
    <dgm:pt modelId="{FFEBD626-C6BA-41E8-BFB2-757DC775F85D}" type="parTrans" cxnId="{5D351C26-6985-4491-9B5A-3E5D728BFC32}">
      <dgm:prSet/>
      <dgm:spPr/>
      <dgm:t>
        <a:bodyPr/>
        <a:lstStyle/>
        <a:p>
          <a:endParaRPr lang="en-US"/>
        </a:p>
      </dgm:t>
    </dgm:pt>
    <dgm:pt modelId="{0DB55FF8-5166-4360-A466-232B76A5462E}" type="sibTrans" cxnId="{5D351C26-6985-4491-9B5A-3E5D728BFC32}">
      <dgm:prSet/>
      <dgm:spPr/>
      <dgm:t>
        <a:bodyPr/>
        <a:lstStyle/>
        <a:p>
          <a:endParaRPr lang="en-US"/>
        </a:p>
      </dgm:t>
    </dgm:pt>
    <dgm:pt modelId="{B192E407-0BEB-44EE-B843-BE886FFC4E31}" type="pres">
      <dgm:prSet presAssocID="{A27B0198-C772-47D6-AC93-2DC893F29F7C}" presName="linearFlow" presStyleCnt="0">
        <dgm:presLayoutVars>
          <dgm:dir/>
          <dgm:animLvl val="lvl"/>
          <dgm:resizeHandles val="exact"/>
        </dgm:presLayoutVars>
      </dgm:prSet>
      <dgm:spPr/>
      <dgm:t>
        <a:bodyPr/>
        <a:lstStyle/>
        <a:p>
          <a:endParaRPr lang="en-US"/>
        </a:p>
      </dgm:t>
    </dgm:pt>
    <dgm:pt modelId="{81BA9326-F0DC-4BA3-9DED-1311801131BB}" type="pres">
      <dgm:prSet presAssocID="{56806BD3-768D-4C62-A2C8-FDC03DC6B778}" presName="composite" presStyleCnt="0"/>
      <dgm:spPr/>
      <dgm:t>
        <a:bodyPr/>
        <a:lstStyle/>
        <a:p>
          <a:endParaRPr lang="en-US"/>
        </a:p>
      </dgm:t>
    </dgm:pt>
    <dgm:pt modelId="{86D74391-31E2-4C6B-ADFD-DE479D5C6257}" type="pres">
      <dgm:prSet presAssocID="{56806BD3-768D-4C62-A2C8-FDC03DC6B778}" presName="parentText" presStyleLbl="alignNode1" presStyleIdx="0" presStyleCnt="2">
        <dgm:presLayoutVars>
          <dgm:chMax val="1"/>
          <dgm:bulletEnabled val="1"/>
        </dgm:presLayoutVars>
      </dgm:prSet>
      <dgm:spPr/>
      <dgm:t>
        <a:bodyPr/>
        <a:lstStyle/>
        <a:p>
          <a:endParaRPr lang="en-US"/>
        </a:p>
      </dgm:t>
    </dgm:pt>
    <dgm:pt modelId="{A6965BA9-677A-429C-80EB-E974C9381982}" type="pres">
      <dgm:prSet presAssocID="{56806BD3-768D-4C62-A2C8-FDC03DC6B778}" presName="descendantText" presStyleLbl="alignAcc1" presStyleIdx="0" presStyleCnt="2">
        <dgm:presLayoutVars>
          <dgm:bulletEnabled val="1"/>
        </dgm:presLayoutVars>
      </dgm:prSet>
      <dgm:spPr/>
      <dgm:t>
        <a:bodyPr/>
        <a:lstStyle/>
        <a:p>
          <a:endParaRPr lang="en-US"/>
        </a:p>
      </dgm:t>
    </dgm:pt>
    <dgm:pt modelId="{5F680BE8-3067-40FD-912E-8F77A55E4B24}" type="pres">
      <dgm:prSet presAssocID="{5EBC610E-4CB8-43BF-9743-0A51FEC87697}" presName="sp" presStyleCnt="0"/>
      <dgm:spPr/>
      <dgm:t>
        <a:bodyPr/>
        <a:lstStyle/>
        <a:p>
          <a:endParaRPr lang="en-US"/>
        </a:p>
      </dgm:t>
    </dgm:pt>
    <dgm:pt modelId="{1F0B5902-E8FC-41C0-AC10-D07161CC1519}" type="pres">
      <dgm:prSet presAssocID="{AF935B55-7AE1-4FFE-8546-8495E6CAA7A0}" presName="composite" presStyleCnt="0"/>
      <dgm:spPr/>
      <dgm:t>
        <a:bodyPr/>
        <a:lstStyle/>
        <a:p>
          <a:endParaRPr lang="en-US"/>
        </a:p>
      </dgm:t>
    </dgm:pt>
    <dgm:pt modelId="{429FFBBF-818A-45C2-AF68-83B52550BDE1}" type="pres">
      <dgm:prSet presAssocID="{AF935B55-7AE1-4FFE-8546-8495E6CAA7A0}" presName="parentText" presStyleLbl="alignNode1" presStyleIdx="1" presStyleCnt="2">
        <dgm:presLayoutVars>
          <dgm:chMax val="1"/>
          <dgm:bulletEnabled val="1"/>
        </dgm:presLayoutVars>
      </dgm:prSet>
      <dgm:spPr/>
      <dgm:t>
        <a:bodyPr/>
        <a:lstStyle/>
        <a:p>
          <a:endParaRPr lang="en-US"/>
        </a:p>
      </dgm:t>
    </dgm:pt>
    <dgm:pt modelId="{20248C2E-173F-40BE-AA4E-E225880DD88C}" type="pres">
      <dgm:prSet presAssocID="{AF935B55-7AE1-4FFE-8546-8495E6CAA7A0}" presName="descendantText" presStyleLbl="alignAcc1" presStyleIdx="1" presStyleCnt="2">
        <dgm:presLayoutVars>
          <dgm:bulletEnabled val="1"/>
        </dgm:presLayoutVars>
      </dgm:prSet>
      <dgm:spPr/>
      <dgm:t>
        <a:bodyPr/>
        <a:lstStyle/>
        <a:p>
          <a:endParaRPr lang="en-US"/>
        </a:p>
      </dgm:t>
    </dgm:pt>
  </dgm:ptLst>
  <dgm:cxnLst>
    <dgm:cxn modelId="{D6D5779F-EA2B-4571-BEDB-07F6021CC5EB}" srcId="{A27B0198-C772-47D6-AC93-2DC893F29F7C}" destId="{56806BD3-768D-4C62-A2C8-FDC03DC6B778}" srcOrd="0" destOrd="0" parTransId="{4AE7B154-C8D5-43D4-96C4-B1E0B12268A3}" sibTransId="{5EBC610E-4CB8-43BF-9743-0A51FEC87697}"/>
    <dgm:cxn modelId="{D4D35D8F-3940-40E7-9FDD-0FB81C0D4979}" type="presOf" srcId="{699B9933-7E35-4EDB-AB8A-2C19B3ED4F11}" destId="{20248C2E-173F-40BE-AA4E-E225880DD88C}" srcOrd="0" destOrd="2" presId="urn:microsoft.com/office/officeart/2005/8/layout/chevron2"/>
    <dgm:cxn modelId="{712D4CC4-A686-4E3A-8B3A-20DDDAEF3888}" srcId="{56806BD3-768D-4C62-A2C8-FDC03DC6B778}" destId="{D32B05C7-4A92-42B4-87C0-19D439D6341E}" srcOrd="0" destOrd="0" parTransId="{2A6CB6E7-47A4-481C-B437-B3B27141F2EF}" sibTransId="{A78A7DA5-3CCF-4A46-9FFF-F802DF6D8387}"/>
    <dgm:cxn modelId="{5D351C26-6985-4491-9B5A-3E5D728BFC32}" srcId="{A9C901B0-8FF0-40E2-B0B3-A3796B2ADA14}" destId="{EC0CB59E-B496-47F2-9BB0-030A506C6D2E}" srcOrd="0" destOrd="0" parTransId="{FFEBD626-C6BA-41E8-BFB2-757DC775F85D}" sibTransId="{0DB55FF8-5166-4360-A466-232B76A5462E}"/>
    <dgm:cxn modelId="{5E30A179-6AB7-4B93-8C75-03F7E2F86ED3}" srcId="{A9C901B0-8FF0-40E2-B0B3-A3796B2ADA14}" destId="{699B9933-7E35-4EDB-AB8A-2C19B3ED4F11}" srcOrd="1" destOrd="0" parTransId="{F5D8C1F2-37D2-430C-BCD6-A8A8962D55DB}" sibTransId="{6CB3F8A8-5C34-44A0-B886-7EFA7065A952}"/>
    <dgm:cxn modelId="{E423F0F4-84FA-4D7B-AA30-615CDA50F0F2}" srcId="{D32B05C7-4A92-42B4-87C0-19D439D6341E}" destId="{112BCEA4-7AD6-4ADA-9BEA-95ECFC2943D8}" srcOrd="0" destOrd="0" parTransId="{36C293ED-3189-4AF9-B4AE-D9218D3965C9}" sibTransId="{93152F75-6B23-42D3-BF11-EFD41604DFFC}"/>
    <dgm:cxn modelId="{89A0C129-1FEB-4F78-A961-5089E15D1F5A}" type="presOf" srcId="{AF935B55-7AE1-4FFE-8546-8495E6CAA7A0}" destId="{429FFBBF-818A-45C2-AF68-83B52550BDE1}" srcOrd="0" destOrd="0" presId="urn:microsoft.com/office/officeart/2005/8/layout/chevron2"/>
    <dgm:cxn modelId="{508BC948-FC4B-4710-AF28-65D58C011CCA}" type="presOf" srcId="{4768401B-500C-446E-A267-42B02164F540}" destId="{A6965BA9-677A-429C-80EB-E974C9381982}" srcOrd="0" destOrd="2" presId="urn:microsoft.com/office/officeart/2005/8/layout/chevron2"/>
    <dgm:cxn modelId="{11406A6D-75F8-4DF7-A6B0-40A15540D7C8}" srcId="{AF935B55-7AE1-4FFE-8546-8495E6CAA7A0}" destId="{A9C901B0-8FF0-40E2-B0B3-A3796B2ADA14}" srcOrd="0" destOrd="0" parTransId="{CD345E1A-E1E5-4918-AD4B-306377991A7B}" sibTransId="{2295A387-5C03-4E43-998D-1CB1D8C4D866}"/>
    <dgm:cxn modelId="{5C8B9AD0-E30D-460A-BE81-EFD50AC1786F}" srcId="{D32B05C7-4A92-42B4-87C0-19D439D6341E}" destId="{4768401B-500C-446E-A267-42B02164F540}" srcOrd="1" destOrd="0" parTransId="{2A474A74-B385-4A84-864A-88284B3B9861}" sibTransId="{51A536E2-EF01-4965-A385-91E9FF331D89}"/>
    <dgm:cxn modelId="{07D9EA16-9EAE-44B2-A57B-D202213CB097}" type="presOf" srcId="{112BCEA4-7AD6-4ADA-9BEA-95ECFC2943D8}" destId="{A6965BA9-677A-429C-80EB-E974C9381982}" srcOrd="0" destOrd="1" presId="urn:microsoft.com/office/officeart/2005/8/layout/chevron2"/>
    <dgm:cxn modelId="{6028BFC5-D602-46BD-AA00-418C47779D00}" type="presOf" srcId="{D32B05C7-4A92-42B4-87C0-19D439D6341E}" destId="{A6965BA9-677A-429C-80EB-E974C9381982}" srcOrd="0" destOrd="0" presId="urn:microsoft.com/office/officeart/2005/8/layout/chevron2"/>
    <dgm:cxn modelId="{1F805F7D-DE8B-4A4B-8FC3-91A227B389BE}" type="presOf" srcId="{A9C901B0-8FF0-40E2-B0B3-A3796B2ADA14}" destId="{20248C2E-173F-40BE-AA4E-E225880DD88C}" srcOrd="0" destOrd="0" presId="urn:microsoft.com/office/officeart/2005/8/layout/chevron2"/>
    <dgm:cxn modelId="{6C54BECE-3471-44A6-8650-7EB1E7F49274}" type="presOf" srcId="{EC0CB59E-B496-47F2-9BB0-030A506C6D2E}" destId="{20248C2E-173F-40BE-AA4E-E225880DD88C}" srcOrd="0" destOrd="1" presId="urn:microsoft.com/office/officeart/2005/8/layout/chevron2"/>
    <dgm:cxn modelId="{1FCC861F-1795-4D16-94A4-2594A1BA8E3E}" srcId="{A27B0198-C772-47D6-AC93-2DC893F29F7C}" destId="{AF935B55-7AE1-4FFE-8546-8495E6CAA7A0}" srcOrd="1" destOrd="0" parTransId="{6D4C1574-24C7-42AA-A192-10954BC5E957}" sibTransId="{4E9098DD-9936-43CF-B06F-F7B36575BF84}"/>
    <dgm:cxn modelId="{3FA111E3-DB2A-4241-9820-B0FE7D6BCE90}" type="presOf" srcId="{A27B0198-C772-47D6-AC93-2DC893F29F7C}" destId="{B192E407-0BEB-44EE-B843-BE886FFC4E31}" srcOrd="0" destOrd="0" presId="urn:microsoft.com/office/officeart/2005/8/layout/chevron2"/>
    <dgm:cxn modelId="{0D5B3B6D-DC2C-489C-89E2-EA64DF6AADBA}" type="presOf" srcId="{56806BD3-768D-4C62-A2C8-FDC03DC6B778}" destId="{86D74391-31E2-4C6B-ADFD-DE479D5C6257}" srcOrd="0" destOrd="0" presId="urn:microsoft.com/office/officeart/2005/8/layout/chevron2"/>
    <dgm:cxn modelId="{363CBF93-55D6-4C1B-8E92-0F5D8A324D2D}" type="presParOf" srcId="{B192E407-0BEB-44EE-B843-BE886FFC4E31}" destId="{81BA9326-F0DC-4BA3-9DED-1311801131BB}" srcOrd="0" destOrd="0" presId="urn:microsoft.com/office/officeart/2005/8/layout/chevron2"/>
    <dgm:cxn modelId="{9D1B22CF-E653-4C12-8D31-3DF9A45BCBD5}" type="presParOf" srcId="{81BA9326-F0DC-4BA3-9DED-1311801131BB}" destId="{86D74391-31E2-4C6B-ADFD-DE479D5C6257}" srcOrd="0" destOrd="0" presId="urn:microsoft.com/office/officeart/2005/8/layout/chevron2"/>
    <dgm:cxn modelId="{BB5B6F18-2D36-4C35-8ECA-188F3A3AB76C}" type="presParOf" srcId="{81BA9326-F0DC-4BA3-9DED-1311801131BB}" destId="{A6965BA9-677A-429C-80EB-E974C9381982}" srcOrd="1" destOrd="0" presId="urn:microsoft.com/office/officeart/2005/8/layout/chevron2"/>
    <dgm:cxn modelId="{31DC6F4C-664E-4CE7-AAF1-834E5C348789}" type="presParOf" srcId="{B192E407-0BEB-44EE-B843-BE886FFC4E31}" destId="{5F680BE8-3067-40FD-912E-8F77A55E4B24}" srcOrd="1" destOrd="0" presId="urn:microsoft.com/office/officeart/2005/8/layout/chevron2"/>
    <dgm:cxn modelId="{9813C81A-EF86-4ABD-9FEF-24F59F2B0FFB}" type="presParOf" srcId="{B192E407-0BEB-44EE-B843-BE886FFC4E31}" destId="{1F0B5902-E8FC-41C0-AC10-D07161CC1519}" srcOrd="2" destOrd="0" presId="urn:microsoft.com/office/officeart/2005/8/layout/chevron2"/>
    <dgm:cxn modelId="{F51211AF-CA0A-45A7-891A-C85C06700FEA}" type="presParOf" srcId="{1F0B5902-E8FC-41C0-AC10-D07161CC1519}" destId="{429FFBBF-818A-45C2-AF68-83B52550BDE1}" srcOrd="0" destOrd="0" presId="urn:microsoft.com/office/officeart/2005/8/layout/chevron2"/>
    <dgm:cxn modelId="{DDFF5A2E-610B-497A-8D9F-A8BE781E2E72}" type="presParOf" srcId="{1F0B5902-E8FC-41C0-AC10-D07161CC1519}" destId="{20248C2E-173F-40BE-AA4E-E225880DD88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A41818-BFE0-449B-9C57-E09BA31FEE84}" type="doc">
      <dgm:prSet loTypeId="urn:microsoft.com/office/officeart/2005/8/layout/list1" loCatId="list" qsTypeId="urn:microsoft.com/office/officeart/2005/8/quickstyle/3d1" qsCatId="3D" csTypeId="urn:microsoft.com/office/officeart/2005/8/colors/colorful1#16" csCatId="colorful" phldr="1"/>
      <dgm:spPr/>
      <dgm:t>
        <a:bodyPr/>
        <a:lstStyle/>
        <a:p>
          <a:endParaRPr lang="en-US"/>
        </a:p>
      </dgm:t>
    </dgm:pt>
    <dgm:pt modelId="{10D7520D-C20C-4F13-8616-10FF050457DD}">
      <dgm:prSet/>
      <dgm:spPr/>
      <dgm:t>
        <a:bodyPr/>
        <a:lstStyle/>
        <a:p>
          <a:pPr algn="ctr" rtl="1"/>
          <a:r>
            <a:rPr lang="fa-IR" dirty="0" smtClean="0">
              <a:cs typeface="B Titr" pitchFamily="2" charset="-78"/>
            </a:rPr>
            <a:t>نهادهاي سپرده‌پذير</a:t>
          </a:r>
          <a:endParaRPr lang="en-US" dirty="0">
            <a:cs typeface="B Titr" pitchFamily="2" charset="-78"/>
          </a:endParaRPr>
        </a:p>
      </dgm:t>
    </dgm:pt>
    <dgm:pt modelId="{AA87161B-3DE5-4380-AB90-335CA3759937}" type="parTrans" cxnId="{50EB8573-D13E-4F30-9D20-F47BD3B51512}">
      <dgm:prSet/>
      <dgm:spPr/>
      <dgm:t>
        <a:bodyPr/>
        <a:lstStyle/>
        <a:p>
          <a:endParaRPr lang="en-US"/>
        </a:p>
      </dgm:t>
    </dgm:pt>
    <dgm:pt modelId="{DE4A3727-205C-42C5-A501-90912E11918F}" type="sibTrans" cxnId="{50EB8573-D13E-4F30-9D20-F47BD3B51512}">
      <dgm:prSet/>
      <dgm:spPr/>
      <dgm:t>
        <a:bodyPr/>
        <a:lstStyle/>
        <a:p>
          <a:endParaRPr lang="en-US"/>
        </a:p>
      </dgm:t>
    </dgm:pt>
    <dgm:pt modelId="{190D9F69-F957-42B9-A47A-A6D0E4C55A93}">
      <dgm:prSet/>
      <dgm:spPr/>
      <dgm:t>
        <a:bodyPr/>
        <a:lstStyle/>
        <a:p>
          <a:pPr algn="justLow" rtl="1"/>
          <a:r>
            <a:rPr lang="fa-IR" spc="0" baseline="0" dirty="0" smtClean="0">
              <a:cs typeface="B Zar" pitchFamily="2" charset="-78"/>
            </a:rPr>
            <a:t>بانک‌ها </a:t>
          </a:r>
          <a:endParaRPr lang="en-US" spc="0" baseline="0" dirty="0">
            <a:cs typeface="B Zar" pitchFamily="2" charset="-78"/>
          </a:endParaRPr>
        </a:p>
      </dgm:t>
    </dgm:pt>
    <dgm:pt modelId="{1B38A8A9-F682-4D17-86EB-AACC8FA3138C}" type="parTrans" cxnId="{36DA2890-57FE-48D3-AEEA-4023B53FC754}">
      <dgm:prSet/>
      <dgm:spPr/>
      <dgm:t>
        <a:bodyPr/>
        <a:lstStyle/>
        <a:p>
          <a:endParaRPr lang="en-US"/>
        </a:p>
      </dgm:t>
    </dgm:pt>
    <dgm:pt modelId="{4F152733-D9A7-4CB0-9877-FFB6F95DE224}" type="sibTrans" cxnId="{36DA2890-57FE-48D3-AEEA-4023B53FC754}">
      <dgm:prSet/>
      <dgm:spPr/>
      <dgm:t>
        <a:bodyPr/>
        <a:lstStyle/>
        <a:p>
          <a:endParaRPr lang="en-US"/>
        </a:p>
      </dgm:t>
    </dgm:pt>
    <dgm:pt modelId="{05759A4A-4DA0-445E-BC8F-7D2C99A91861}">
      <dgm:prSet/>
      <dgm:spPr/>
      <dgm:t>
        <a:bodyPr/>
        <a:lstStyle/>
        <a:p>
          <a:pPr algn="justLow" rtl="1"/>
          <a:r>
            <a:rPr lang="fa-IR" spc="0" baseline="0" dirty="0" smtClean="0">
              <a:cs typeface="B Zar" pitchFamily="2" charset="-78"/>
            </a:rPr>
            <a:t>مؤسسات مالي و اعتباري</a:t>
          </a:r>
          <a:endParaRPr lang="en-US" spc="0" baseline="0" dirty="0">
            <a:cs typeface="B Zar" pitchFamily="2" charset="-78"/>
          </a:endParaRPr>
        </a:p>
      </dgm:t>
    </dgm:pt>
    <dgm:pt modelId="{317DCF9A-2CC4-430A-B951-CEABCC2DD1C9}" type="parTrans" cxnId="{CE41895D-5921-49A3-BDA9-30C52D17F89A}">
      <dgm:prSet/>
      <dgm:spPr/>
      <dgm:t>
        <a:bodyPr/>
        <a:lstStyle/>
        <a:p>
          <a:endParaRPr lang="en-US"/>
        </a:p>
      </dgm:t>
    </dgm:pt>
    <dgm:pt modelId="{22937DFA-0037-4AFF-8B88-34BCA9AD36B3}" type="sibTrans" cxnId="{CE41895D-5921-49A3-BDA9-30C52D17F89A}">
      <dgm:prSet/>
      <dgm:spPr/>
      <dgm:t>
        <a:bodyPr/>
        <a:lstStyle/>
        <a:p>
          <a:endParaRPr lang="en-US"/>
        </a:p>
      </dgm:t>
    </dgm:pt>
    <dgm:pt modelId="{A75723A0-BF1A-400C-8934-7C4C9401BE94}">
      <dgm:prSet/>
      <dgm:spPr/>
      <dgm:t>
        <a:bodyPr/>
        <a:lstStyle/>
        <a:p>
          <a:pPr algn="justLow" rtl="1"/>
          <a:r>
            <a:rPr lang="fa-IR" spc="0" baseline="0" dirty="0" smtClean="0">
              <a:cs typeface="B Zar" pitchFamily="2" charset="-78"/>
            </a:rPr>
            <a:t>تعاوني‌هاي اعتبار</a:t>
          </a:r>
          <a:endParaRPr lang="en-US" spc="0" baseline="0" dirty="0">
            <a:cs typeface="B Zar" pitchFamily="2" charset="-78"/>
          </a:endParaRPr>
        </a:p>
      </dgm:t>
    </dgm:pt>
    <dgm:pt modelId="{403EDB33-15E5-44D2-A768-5190AEA961DE}" type="parTrans" cxnId="{BAB58A9D-7E55-4F01-BADF-2DEB77719154}">
      <dgm:prSet/>
      <dgm:spPr/>
      <dgm:t>
        <a:bodyPr/>
        <a:lstStyle/>
        <a:p>
          <a:endParaRPr lang="en-US"/>
        </a:p>
      </dgm:t>
    </dgm:pt>
    <dgm:pt modelId="{74CD8146-A0C8-41C6-B675-D0B5FA2350D6}" type="sibTrans" cxnId="{BAB58A9D-7E55-4F01-BADF-2DEB77719154}">
      <dgm:prSet/>
      <dgm:spPr/>
      <dgm:t>
        <a:bodyPr/>
        <a:lstStyle/>
        <a:p>
          <a:endParaRPr lang="en-US"/>
        </a:p>
      </dgm:t>
    </dgm:pt>
    <dgm:pt modelId="{C19EAF9A-BADF-4659-9FE3-AECA38192A9C}">
      <dgm:prSet/>
      <dgm:spPr/>
      <dgm:t>
        <a:bodyPr/>
        <a:lstStyle/>
        <a:p>
          <a:pPr algn="ctr" rtl="1"/>
          <a:r>
            <a:rPr lang="fa-IR" dirty="0" smtClean="0">
              <a:cs typeface="B Titr" pitchFamily="2" charset="-78"/>
            </a:rPr>
            <a:t>نهادهاي غيرسپرده‌پذير	</a:t>
          </a:r>
          <a:endParaRPr lang="en-US" dirty="0">
            <a:cs typeface="B Titr" pitchFamily="2" charset="-78"/>
          </a:endParaRPr>
        </a:p>
      </dgm:t>
    </dgm:pt>
    <dgm:pt modelId="{AC385A0F-7581-4B7E-8888-470FB6275FF6}" type="parTrans" cxnId="{81372C27-97AB-4EAF-BF3A-F4F352CD3269}">
      <dgm:prSet/>
      <dgm:spPr/>
      <dgm:t>
        <a:bodyPr/>
        <a:lstStyle/>
        <a:p>
          <a:endParaRPr lang="en-US"/>
        </a:p>
      </dgm:t>
    </dgm:pt>
    <dgm:pt modelId="{76FB0C49-B1E3-4309-92FF-6DADE76B03F5}" type="sibTrans" cxnId="{81372C27-97AB-4EAF-BF3A-F4F352CD3269}">
      <dgm:prSet/>
      <dgm:spPr/>
      <dgm:t>
        <a:bodyPr/>
        <a:lstStyle/>
        <a:p>
          <a:endParaRPr lang="en-US"/>
        </a:p>
      </dgm:t>
    </dgm:pt>
    <dgm:pt modelId="{774F1519-1903-43D7-BC15-84FAAC6946F7}">
      <dgm:prSet/>
      <dgm:spPr/>
      <dgm:t>
        <a:bodyPr/>
        <a:lstStyle/>
        <a:p>
          <a:pPr algn="justLow" rtl="1"/>
          <a:r>
            <a:rPr lang="fa-IR" spc="0" baseline="0" dirty="0" smtClean="0">
              <a:cs typeface="B Zar" pitchFamily="2" charset="-78"/>
            </a:rPr>
            <a:t>شرکت‌هاي بيمه و صندوق‌هاي بازنشستگي</a:t>
          </a:r>
          <a:endParaRPr lang="en-US" spc="0" baseline="0" dirty="0">
            <a:cs typeface="B Zar" pitchFamily="2" charset="-78"/>
          </a:endParaRPr>
        </a:p>
      </dgm:t>
    </dgm:pt>
    <dgm:pt modelId="{150CEC1D-7917-43F1-A4AC-4EEBD4DEB643}" type="parTrans" cxnId="{E698AE23-4013-4007-BCC5-061470F40434}">
      <dgm:prSet/>
      <dgm:spPr/>
      <dgm:t>
        <a:bodyPr/>
        <a:lstStyle/>
        <a:p>
          <a:endParaRPr lang="en-US"/>
        </a:p>
      </dgm:t>
    </dgm:pt>
    <dgm:pt modelId="{16EF9A0D-3A41-4114-8DBA-3CC86635E75E}" type="sibTrans" cxnId="{E698AE23-4013-4007-BCC5-061470F40434}">
      <dgm:prSet/>
      <dgm:spPr/>
      <dgm:t>
        <a:bodyPr/>
        <a:lstStyle/>
        <a:p>
          <a:endParaRPr lang="en-US"/>
        </a:p>
      </dgm:t>
    </dgm:pt>
    <dgm:pt modelId="{85A8EF3D-22E0-4E36-8F9B-666C9ADBB473}">
      <dgm:prSet/>
      <dgm:spPr/>
      <dgm:t>
        <a:bodyPr/>
        <a:lstStyle/>
        <a:p>
          <a:pPr algn="justLow" rtl="1"/>
          <a:r>
            <a:rPr lang="fa-IR" spc="0" baseline="0" dirty="0" smtClean="0">
              <a:cs typeface="B Zar" pitchFamily="2" charset="-78"/>
            </a:rPr>
            <a:t>شرکت‌هاي سرمايه‌گذاري	</a:t>
          </a:r>
          <a:endParaRPr lang="en-US" spc="0" baseline="0" dirty="0">
            <a:cs typeface="B Zar" pitchFamily="2" charset="-78"/>
          </a:endParaRPr>
        </a:p>
      </dgm:t>
    </dgm:pt>
    <dgm:pt modelId="{E0C4BE1D-AF49-44E9-847C-4B01D66A4E2E}" type="parTrans" cxnId="{A8B12273-3973-4D87-805B-1C4B31E14E24}">
      <dgm:prSet/>
      <dgm:spPr/>
      <dgm:t>
        <a:bodyPr/>
        <a:lstStyle/>
        <a:p>
          <a:endParaRPr lang="en-US"/>
        </a:p>
      </dgm:t>
    </dgm:pt>
    <dgm:pt modelId="{B5664027-C85B-4558-A091-C76F82745244}" type="sibTrans" cxnId="{A8B12273-3973-4D87-805B-1C4B31E14E24}">
      <dgm:prSet/>
      <dgm:spPr/>
      <dgm:t>
        <a:bodyPr/>
        <a:lstStyle/>
        <a:p>
          <a:endParaRPr lang="en-US"/>
        </a:p>
      </dgm:t>
    </dgm:pt>
    <dgm:pt modelId="{DC291CF0-DBF0-4024-AFD3-B30E1973412F}">
      <dgm:prSet/>
      <dgm:spPr/>
      <dgm:t>
        <a:bodyPr/>
        <a:lstStyle/>
        <a:p>
          <a:pPr algn="justLow" rtl="1"/>
          <a:r>
            <a:rPr lang="fa-IR" spc="0" baseline="0" dirty="0" smtClean="0">
              <a:cs typeface="B Zar" pitchFamily="2" charset="-78"/>
            </a:rPr>
            <a:t>بانک‌هاي سرمايه‌گذاري</a:t>
          </a:r>
          <a:endParaRPr lang="en-US" spc="0" baseline="0" dirty="0">
            <a:cs typeface="B Zar" pitchFamily="2" charset="-78"/>
          </a:endParaRPr>
        </a:p>
      </dgm:t>
    </dgm:pt>
    <dgm:pt modelId="{C69F80BB-8451-4458-BF82-DAF0DAE2C2C0}" type="parTrans" cxnId="{1B18F933-4999-45F9-BC0B-EFB2F8FF8274}">
      <dgm:prSet/>
      <dgm:spPr/>
      <dgm:t>
        <a:bodyPr/>
        <a:lstStyle/>
        <a:p>
          <a:endParaRPr lang="en-US"/>
        </a:p>
      </dgm:t>
    </dgm:pt>
    <dgm:pt modelId="{17A4DE2C-05F5-4314-A292-0C747AB8693A}" type="sibTrans" cxnId="{1B18F933-4999-45F9-BC0B-EFB2F8FF8274}">
      <dgm:prSet/>
      <dgm:spPr/>
      <dgm:t>
        <a:bodyPr/>
        <a:lstStyle/>
        <a:p>
          <a:endParaRPr lang="en-US"/>
        </a:p>
      </dgm:t>
    </dgm:pt>
    <dgm:pt modelId="{1803CFDA-B7A5-4D54-AB10-FD61C2E7F56E}">
      <dgm:prSet/>
      <dgm:spPr/>
      <dgm:t>
        <a:bodyPr/>
        <a:lstStyle/>
        <a:p>
          <a:pPr algn="justLow" rtl="1"/>
          <a:r>
            <a:rPr lang="fa-IR" spc="0" baseline="0" dirty="0" smtClean="0">
              <a:cs typeface="B Zar" pitchFamily="2" charset="-78"/>
            </a:rPr>
            <a:t>شرکت‌هاي کارگزاري و معامله‌گري</a:t>
          </a:r>
          <a:endParaRPr lang="en-US" spc="0" baseline="0" dirty="0">
            <a:cs typeface="B Zar" pitchFamily="2" charset="-78"/>
          </a:endParaRPr>
        </a:p>
      </dgm:t>
    </dgm:pt>
    <dgm:pt modelId="{DA1C8A58-7207-4C8B-8CAA-10CC56236BA4}" type="parTrans" cxnId="{8DA97199-4EC8-43E5-9322-912B4DC53C0F}">
      <dgm:prSet/>
      <dgm:spPr/>
      <dgm:t>
        <a:bodyPr/>
        <a:lstStyle/>
        <a:p>
          <a:endParaRPr lang="en-US"/>
        </a:p>
      </dgm:t>
    </dgm:pt>
    <dgm:pt modelId="{6A542B88-5B69-4F34-A260-D25D98852541}" type="sibTrans" cxnId="{8DA97199-4EC8-43E5-9322-912B4DC53C0F}">
      <dgm:prSet/>
      <dgm:spPr/>
      <dgm:t>
        <a:bodyPr/>
        <a:lstStyle/>
        <a:p>
          <a:endParaRPr lang="en-US"/>
        </a:p>
      </dgm:t>
    </dgm:pt>
    <dgm:pt modelId="{74FF01F2-9380-4F3F-8787-A65599F92BF9}">
      <dgm:prSet/>
      <dgm:spPr/>
      <dgm:t>
        <a:bodyPr/>
        <a:lstStyle/>
        <a:p>
          <a:pPr algn="justLow" rtl="1"/>
          <a:r>
            <a:rPr lang="fa-IR" spc="0" baseline="0" dirty="0" smtClean="0">
              <a:cs typeface="B Zar" pitchFamily="2" charset="-78"/>
            </a:rPr>
            <a:t>شرکت‌هاي مشاور سرمايه‌گذاري</a:t>
          </a:r>
          <a:endParaRPr lang="en-US" spc="0" baseline="0" dirty="0">
            <a:cs typeface="B Zar" pitchFamily="2" charset="-78"/>
          </a:endParaRPr>
        </a:p>
      </dgm:t>
    </dgm:pt>
    <dgm:pt modelId="{AC15AD13-086C-4606-834C-04B072F9AB6D}" type="parTrans" cxnId="{4345B302-4DE7-41BC-A7E7-B0E6A516B205}">
      <dgm:prSet/>
      <dgm:spPr/>
      <dgm:t>
        <a:bodyPr/>
        <a:lstStyle/>
        <a:p>
          <a:endParaRPr lang="en-US"/>
        </a:p>
      </dgm:t>
    </dgm:pt>
    <dgm:pt modelId="{0F785E6F-38A6-4E6C-9759-5D97D0C5D91F}" type="sibTrans" cxnId="{4345B302-4DE7-41BC-A7E7-B0E6A516B205}">
      <dgm:prSet/>
      <dgm:spPr/>
      <dgm:t>
        <a:bodyPr/>
        <a:lstStyle/>
        <a:p>
          <a:endParaRPr lang="en-US"/>
        </a:p>
      </dgm:t>
    </dgm:pt>
    <dgm:pt modelId="{0195D171-AAE3-48F3-A9B5-92FA659B9B67}" type="pres">
      <dgm:prSet presAssocID="{F0A41818-BFE0-449B-9C57-E09BA31FEE84}" presName="linear" presStyleCnt="0">
        <dgm:presLayoutVars>
          <dgm:dir/>
          <dgm:animLvl val="lvl"/>
          <dgm:resizeHandles val="exact"/>
        </dgm:presLayoutVars>
      </dgm:prSet>
      <dgm:spPr/>
      <dgm:t>
        <a:bodyPr/>
        <a:lstStyle/>
        <a:p>
          <a:endParaRPr lang="en-US"/>
        </a:p>
      </dgm:t>
    </dgm:pt>
    <dgm:pt modelId="{F10F475E-FA64-4729-B2EC-4FFFB62E0409}" type="pres">
      <dgm:prSet presAssocID="{10D7520D-C20C-4F13-8616-10FF050457DD}" presName="parentLin" presStyleCnt="0"/>
      <dgm:spPr/>
    </dgm:pt>
    <dgm:pt modelId="{579A30A6-531A-4CA0-B844-B813380D4894}" type="pres">
      <dgm:prSet presAssocID="{10D7520D-C20C-4F13-8616-10FF050457DD}" presName="parentLeftMargin" presStyleLbl="node1" presStyleIdx="0" presStyleCnt="2"/>
      <dgm:spPr/>
      <dgm:t>
        <a:bodyPr/>
        <a:lstStyle/>
        <a:p>
          <a:endParaRPr lang="en-US"/>
        </a:p>
      </dgm:t>
    </dgm:pt>
    <dgm:pt modelId="{3E586121-A724-4C53-AEC1-B0C275DC50AC}" type="pres">
      <dgm:prSet presAssocID="{10D7520D-C20C-4F13-8616-10FF050457DD}" presName="parentText" presStyleLbl="node1" presStyleIdx="0" presStyleCnt="2">
        <dgm:presLayoutVars>
          <dgm:chMax val="0"/>
          <dgm:bulletEnabled val="1"/>
        </dgm:presLayoutVars>
      </dgm:prSet>
      <dgm:spPr/>
      <dgm:t>
        <a:bodyPr/>
        <a:lstStyle/>
        <a:p>
          <a:endParaRPr lang="en-US"/>
        </a:p>
      </dgm:t>
    </dgm:pt>
    <dgm:pt modelId="{604ADC35-BD9E-414C-AE75-35BDF0052255}" type="pres">
      <dgm:prSet presAssocID="{10D7520D-C20C-4F13-8616-10FF050457DD}" presName="negativeSpace" presStyleCnt="0"/>
      <dgm:spPr/>
    </dgm:pt>
    <dgm:pt modelId="{27639FEE-04B5-486A-9A2E-D7418BED202D}" type="pres">
      <dgm:prSet presAssocID="{10D7520D-C20C-4F13-8616-10FF050457DD}" presName="childText" presStyleLbl="conFgAcc1" presStyleIdx="0" presStyleCnt="2">
        <dgm:presLayoutVars>
          <dgm:bulletEnabled val="1"/>
        </dgm:presLayoutVars>
      </dgm:prSet>
      <dgm:spPr>
        <a:prstGeom prst="verticalScroll">
          <a:avLst/>
        </a:prstGeom>
      </dgm:spPr>
      <dgm:t>
        <a:bodyPr/>
        <a:lstStyle/>
        <a:p>
          <a:endParaRPr lang="en-US"/>
        </a:p>
      </dgm:t>
    </dgm:pt>
    <dgm:pt modelId="{F1695B62-CF37-43E0-A1C6-C8F901DB8AEA}" type="pres">
      <dgm:prSet presAssocID="{DE4A3727-205C-42C5-A501-90912E11918F}" presName="spaceBetweenRectangles" presStyleCnt="0"/>
      <dgm:spPr/>
    </dgm:pt>
    <dgm:pt modelId="{F56E3858-1243-426E-8042-8FF7D8D2A36D}" type="pres">
      <dgm:prSet presAssocID="{C19EAF9A-BADF-4659-9FE3-AECA38192A9C}" presName="parentLin" presStyleCnt="0"/>
      <dgm:spPr/>
    </dgm:pt>
    <dgm:pt modelId="{BB76DF6B-CAA4-415D-8725-08014AE087DD}" type="pres">
      <dgm:prSet presAssocID="{C19EAF9A-BADF-4659-9FE3-AECA38192A9C}" presName="parentLeftMargin" presStyleLbl="node1" presStyleIdx="0" presStyleCnt="2"/>
      <dgm:spPr/>
      <dgm:t>
        <a:bodyPr/>
        <a:lstStyle/>
        <a:p>
          <a:endParaRPr lang="en-US"/>
        </a:p>
      </dgm:t>
    </dgm:pt>
    <dgm:pt modelId="{72953907-4847-4A6B-BFD5-46F758E27B16}" type="pres">
      <dgm:prSet presAssocID="{C19EAF9A-BADF-4659-9FE3-AECA38192A9C}" presName="parentText" presStyleLbl="node1" presStyleIdx="1" presStyleCnt="2">
        <dgm:presLayoutVars>
          <dgm:chMax val="0"/>
          <dgm:bulletEnabled val="1"/>
        </dgm:presLayoutVars>
      </dgm:prSet>
      <dgm:spPr/>
      <dgm:t>
        <a:bodyPr/>
        <a:lstStyle/>
        <a:p>
          <a:endParaRPr lang="en-US"/>
        </a:p>
      </dgm:t>
    </dgm:pt>
    <dgm:pt modelId="{19D996B3-4332-410C-987F-84FB31E94EDF}" type="pres">
      <dgm:prSet presAssocID="{C19EAF9A-BADF-4659-9FE3-AECA38192A9C}" presName="negativeSpace" presStyleCnt="0"/>
      <dgm:spPr/>
    </dgm:pt>
    <dgm:pt modelId="{C8B985EC-8CD6-47D5-B2ED-4F1C1E4A9929}" type="pres">
      <dgm:prSet presAssocID="{C19EAF9A-BADF-4659-9FE3-AECA38192A9C}" presName="childText" presStyleLbl="conFgAcc1" presStyleIdx="1" presStyleCnt="2" custLinFactNeighborY="-75700">
        <dgm:presLayoutVars>
          <dgm:bulletEnabled val="1"/>
        </dgm:presLayoutVars>
      </dgm:prSet>
      <dgm:spPr>
        <a:prstGeom prst="verticalScroll">
          <a:avLst/>
        </a:prstGeom>
      </dgm:spPr>
      <dgm:t>
        <a:bodyPr/>
        <a:lstStyle/>
        <a:p>
          <a:endParaRPr lang="en-US"/>
        </a:p>
      </dgm:t>
    </dgm:pt>
  </dgm:ptLst>
  <dgm:cxnLst>
    <dgm:cxn modelId="{E698AE23-4013-4007-BCC5-061470F40434}" srcId="{C19EAF9A-BADF-4659-9FE3-AECA38192A9C}" destId="{774F1519-1903-43D7-BC15-84FAAC6946F7}" srcOrd="0" destOrd="0" parTransId="{150CEC1D-7917-43F1-A4AC-4EEBD4DEB643}" sibTransId="{16EF9A0D-3A41-4114-8DBA-3CC86635E75E}"/>
    <dgm:cxn modelId="{252C14CF-8A65-43D2-BF4C-4AA1A2BF5577}" type="presOf" srcId="{05759A4A-4DA0-445E-BC8F-7D2C99A91861}" destId="{27639FEE-04B5-486A-9A2E-D7418BED202D}" srcOrd="0" destOrd="1" presId="urn:microsoft.com/office/officeart/2005/8/layout/list1"/>
    <dgm:cxn modelId="{8A691A61-95A3-4D2E-A6A7-6F82F7B23603}" type="presOf" srcId="{A75723A0-BF1A-400C-8934-7C4C9401BE94}" destId="{27639FEE-04B5-486A-9A2E-D7418BED202D}" srcOrd="0" destOrd="2" presId="urn:microsoft.com/office/officeart/2005/8/layout/list1"/>
    <dgm:cxn modelId="{BC282D44-B4B3-4B62-A952-B89FCA90FB69}" type="presOf" srcId="{DC291CF0-DBF0-4024-AFD3-B30E1973412F}" destId="{C8B985EC-8CD6-47D5-B2ED-4F1C1E4A9929}" srcOrd="0" destOrd="2" presId="urn:microsoft.com/office/officeart/2005/8/layout/list1"/>
    <dgm:cxn modelId="{238F93E6-9DE8-4EC2-BEE2-CD009C241A45}" type="presOf" srcId="{10D7520D-C20C-4F13-8616-10FF050457DD}" destId="{3E586121-A724-4C53-AEC1-B0C275DC50AC}" srcOrd="1" destOrd="0" presId="urn:microsoft.com/office/officeart/2005/8/layout/list1"/>
    <dgm:cxn modelId="{A8B12273-3973-4D87-805B-1C4B31E14E24}" srcId="{C19EAF9A-BADF-4659-9FE3-AECA38192A9C}" destId="{85A8EF3D-22E0-4E36-8F9B-666C9ADBB473}" srcOrd="1" destOrd="0" parTransId="{E0C4BE1D-AF49-44E9-847C-4B01D66A4E2E}" sibTransId="{B5664027-C85B-4558-A091-C76F82745244}"/>
    <dgm:cxn modelId="{4C9D7795-AE98-46DF-8C2F-29DC0AF1B88A}" type="presOf" srcId="{1803CFDA-B7A5-4D54-AB10-FD61C2E7F56E}" destId="{C8B985EC-8CD6-47D5-B2ED-4F1C1E4A9929}" srcOrd="0" destOrd="3" presId="urn:microsoft.com/office/officeart/2005/8/layout/list1"/>
    <dgm:cxn modelId="{AAB78306-3FDF-4857-90C7-34A1337ECC71}" type="presOf" srcId="{74FF01F2-9380-4F3F-8787-A65599F92BF9}" destId="{C8B985EC-8CD6-47D5-B2ED-4F1C1E4A9929}" srcOrd="0" destOrd="4" presId="urn:microsoft.com/office/officeart/2005/8/layout/list1"/>
    <dgm:cxn modelId="{50EB8573-D13E-4F30-9D20-F47BD3B51512}" srcId="{F0A41818-BFE0-449B-9C57-E09BA31FEE84}" destId="{10D7520D-C20C-4F13-8616-10FF050457DD}" srcOrd="0" destOrd="0" parTransId="{AA87161B-3DE5-4380-AB90-335CA3759937}" sibTransId="{DE4A3727-205C-42C5-A501-90912E11918F}"/>
    <dgm:cxn modelId="{BAB58A9D-7E55-4F01-BADF-2DEB77719154}" srcId="{10D7520D-C20C-4F13-8616-10FF050457DD}" destId="{A75723A0-BF1A-400C-8934-7C4C9401BE94}" srcOrd="2" destOrd="0" parTransId="{403EDB33-15E5-44D2-A768-5190AEA961DE}" sibTransId="{74CD8146-A0C8-41C6-B675-D0B5FA2350D6}"/>
    <dgm:cxn modelId="{639FB4ED-5203-43F8-AF19-31474E874240}" type="presOf" srcId="{190D9F69-F957-42B9-A47A-A6D0E4C55A93}" destId="{27639FEE-04B5-486A-9A2E-D7418BED202D}" srcOrd="0" destOrd="0" presId="urn:microsoft.com/office/officeart/2005/8/layout/list1"/>
    <dgm:cxn modelId="{CE41895D-5921-49A3-BDA9-30C52D17F89A}" srcId="{10D7520D-C20C-4F13-8616-10FF050457DD}" destId="{05759A4A-4DA0-445E-BC8F-7D2C99A91861}" srcOrd="1" destOrd="0" parTransId="{317DCF9A-2CC4-430A-B951-CEABCC2DD1C9}" sibTransId="{22937DFA-0037-4AFF-8B88-34BCA9AD36B3}"/>
    <dgm:cxn modelId="{9B55E9BA-FE72-4DE9-808E-F63F65E30206}" type="presOf" srcId="{10D7520D-C20C-4F13-8616-10FF050457DD}" destId="{579A30A6-531A-4CA0-B844-B813380D4894}" srcOrd="0" destOrd="0" presId="urn:microsoft.com/office/officeart/2005/8/layout/list1"/>
    <dgm:cxn modelId="{C530539F-B217-40EA-B05C-5AD468136FCC}" type="presOf" srcId="{774F1519-1903-43D7-BC15-84FAAC6946F7}" destId="{C8B985EC-8CD6-47D5-B2ED-4F1C1E4A9929}" srcOrd="0" destOrd="0" presId="urn:microsoft.com/office/officeart/2005/8/layout/list1"/>
    <dgm:cxn modelId="{4345B302-4DE7-41BC-A7E7-B0E6A516B205}" srcId="{C19EAF9A-BADF-4659-9FE3-AECA38192A9C}" destId="{74FF01F2-9380-4F3F-8787-A65599F92BF9}" srcOrd="4" destOrd="0" parTransId="{AC15AD13-086C-4606-834C-04B072F9AB6D}" sibTransId="{0F785E6F-38A6-4E6C-9759-5D97D0C5D91F}"/>
    <dgm:cxn modelId="{36DA2890-57FE-48D3-AEEA-4023B53FC754}" srcId="{10D7520D-C20C-4F13-8616-10FF050457DD}" destId="{190D9F69-F957-42B9-A47A-A6D0E4C55A93}" srcOrd="0" destOrd="0" parTransId="{1B38A8A9-F682-4D17-86EB-AACC8FA3138C}" sibTransId="{4F152733-D9A7-4CB0-9877-FFB6F95DE224}"/>
    <dgm:cxn modelId="{69CE8563-29A6-476D-AF1C-B4EC949D0415}" type="presOf" srcId="{85A8EF3D-22E0-4E36-8F9B-666C9ADBB473}" destId="{C8B985EC-8CD6-47D5-B2ED-4F1C1E4A9929}" srcOrd="0" destOrd="1" presId="urn:microsoft.com/office/officeart/2005/8/layout/list1"/>
    <dgm:cxn modelId="{8DA97199-4EC8-43E5-9322-912B4DC53C0F}" srcId="{C19EAF9A-BADF-4659-9FE3-AECA38192A9C}" destId="{1803CFDA-B7A5-4D54-AB10-FD61C2E7F56E}" srcOrd="3" destOrd="0" parTransId="{DA1C8A58-7207-4C8B-8CAA-10CC56236BA4}" sibTransId="{6A542B88-5B69-4F34-A260-D25D98852541}"/>
    <dgm:cxn modelId="{78D2F14D-CE15-490A-ADB1-2D17AEEFE9A5}" type="presOf" srcId="{F0A41818-BFE0-449B-9C57-E09BA31FEE84}" destId="{0195D171-AAE3-48F3-A9B5-92FA659B9B67}" srcOrd="0" destOrd="0" presId="urn:microsoft.com/office/officeart/2005/8/layout/list1"/>
    <dgm:cxn modelId="{1B18F933-4999-45F9-BC0B-EFB2F8FF8274}" srcId="{C19EAF9A-BADF-4659-9FE3-AECA38192A9C}" destId="{DC291CF0-DBF0-4024-AFD3-B30E1973412F}" srcOrd="2" destOrd="0" parTransId="{C69F80BB-8451-4458-BF82-DAF0DAE2C2C0}" sibTransId="{17A4DE2C-05F5-4314-A292-0C747AB8693A}"/>
    <dgm:cxn modelId="{591F44A1-23C5-4C9B-9397-8178815D19A2}" type="presOf" srcId="{C19EAF9A-BADF-4659-9FE3-AECA38192A9C}" destId="{72953907-4847-4A6B-BFD5-46F758E27B16}" srcOrd="1" destOrd="0" presId="urn:microsoft.com/office/officeart/2005/8/layout/list1"/>
    <dgm:cxn modelId="{81372C27-97AB-4EAF-BF3A-F4F352CD3269}" srcId="{F0A41818-BFE0-449B-9C57-E09BA31FEE84}" destId="{C19EAF9A-BADF-4659-9FE3-AECA38192A9C}" srcOrd="1" destOrd="0" parTransId="{AC385A0F-7581-4B7E-8888-470FB6275FF6}" sibTransId="{76FB0C49-B1E3-4309-92FF-6DADE76B03F5}"/>
    <dgm:cxn modelId="{011FE1CC-C392-4F9C-9B3B-06E33828CA92}" type="presOf" srcId="{C19EAF9A-BADF-4659-9FE3-AECA38192A9C}" destId="{BB76DF6B-CAA4-415D-8725-08014AE087DD}" srcOrd="0" destOrd="0" presId="urn:microsoft.com/office/officeart/2005/8/layout/list1"/>
    <dgm:cxn modelId="{FCB967A2-BEFD-4A16-8D67-E167DDB3C1C9}" type="presParOf" srcId="{0195D171-AAE3-48F3-A9B5-92FA659B9B67}" destId="{F10F475E-FA64-4729-B2EC-4FFFB62E0409}" srcOrd="0" destOrd="0" presId="urn:microsoft.com/office/officeart/2005/8/layout/list1"/>
    <dgm:cxn modelId="{2A84C2E3-DBEB-4A1D-9B6A-160E7BA8437A}" type="presParOf" srcId="{F10F475E-FA64-4729-B2EC-4FFFB62E0409}" destId="{579A30A6-531A-4CA0-B844-B813380D4894}" srcOrd="0" destOrd="0" presId="urn:microsoft.com/office/officeart/2005/8/layout/list1"/>
    <dgm:cxn modelId="{B9093611-226B-40DD-824F-4EAD39293E4F}" type="presParOf" srcId="{F10F475E-FA64-4729-B2EC-4FFFB62E0409}" destId="{3E586121-A724-4C53-AEC1-B0C275DC50AC}" srcOrd="1" destOrd="0" presId="urn:microsoft.com/office/officeart/2005/8/layout/list1"/>
    <dgm:cxn modelId="{4D3CDAA5-8E5D-465E-8DC0-9D770FCFF3B4}" type="presParOf" srcId="{0195D171-AAE3-48F3-A9B5-92FA659B9B67}" destId="{604ADC35-BD9E-414C-AE75-35BDF0052255}" srcOrd="1" destOrd="0" presId="urn:microsoft.com/office/officeart/2005/8/layout/list1"/>
    <dgm:cxn modelId="{8B561597-0CAE-40F4-91CB-0B58F8E566B0}" type="presParOf" srcId="{0195D171-AAE3-48F3-A9B5-92FA659B9B67}" destId="{27639FEE-04B5-486A-9A2E-D7418BED202D}" srcOrd="2" destOrd="0" presId="urn:microsoft.com/office/officeart/2005/8/layout/list1"/>
    <dgm:cxn modelId="{CFC0C05B-CA2C-49C0-92B2-5DBAF6CF0735}" type="presParOf" srcId="{0195D171-AAE3-48F3-A9B5-92FA659B9B67}" destId="{F1695B62-CF37-43E0-A1C6-C8F901DB8AEA}" srcOrd="3" destOrd="0" presId="urn:microsoft.com/office/officeart/2005/8/layout/list1"/>
    <dgm:cxn modelId="{A594DCC7-FCE0-4D65-8E2F-6D8D29C17F0B}" type="presParOf" srcId="{0195D171-AAE3-48F3-A9B5-92FA659B9B67}" destId="{F56E3858-1243-426E-8042-8FF7D8D2A36D}" srcOrd="4" destOrd="0" presId="urn:microsoft.com/office/officeart/2005/8/layout/list1"/>
    <dgm:cxn modelId="{72423321-F89D-400B-ABEA-4898E78D0E03}" type="presParOf" srcId="{F56E3858-1243-426E-8042-8FF7D8D2A36D}" destId="{BB76DF6B-CAA4-415D-8725-08014AE087DD}" srcOrd="0" destOrd="0" presId="urn:microsoft.com/office/officeart/2005/8/layout/list1"/>
    <dgm:cxn modelId="{89BC4B26-1099-4BF2-8A23-48EC395C091A}" type="presParOf" srcId="{F56E3858-1243-426E-8042-8FF7D8D2A36D}" destId="{72953907-4847-4A6B-BFD5-46F758E27B16}" srcOrd="1" destOrd="0" presId="urn:microsoft.com/office/officeart/2005/8/layout/list1"/>
    <dgm:cxn modelId="{42F46CA9-B65E-40A8-82FD-8FA3D7FB4464}" type="presParOf" srcId="{0195D171-AAE3-48F3-A9B5-92FA659B9B67}" destId="{19D996B3-4332-410C-987F-84FB31E94EDF}" srcOrd="5" destOrd="0" presId="urn:microsoft.com/office/officeart/2005/8/layout/list1"/>
    <dgm:cxn modelId="{19D54495-3186-4C98-82C9-3295FF41E6EB}" type="presParOf" srcId="{0195D171-AAE3-48F3-A9B5-92FA659B9B67}" destId="{C8B985EC-8CD6-47D5-B2ED-4F1C1E4A992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65DFF32-E1FB-4392-B951-A9A9CF0B2822}" type="doc">
      <dgm:prSet loTypeId="urn:microsoft.com/office/officeart/2005/8/layout/vList5" loCatId="list" qsTypeId="urn:microsoft.com/office/officeart/2005/8/quickstyle/3d1" qsCatId="3D" csTypeId="urn:microsoft.com/office/officeart/2005/8/colors/colorful1#3" csCatId="colorful" phldr="1"/>
      <dgm:spPr/>
      <dgm:t>
        <a:bodyPr/>
        <a:lstStyle/>
        <a:p>
          <a:endParaRPr lang="en-US"/>
        </a:p>
      </dgm:t>
    </dgm:pt>
    <dgm:pt modelId="{D5F26F21-9680-4446-9A98-95C4B1305F1B}">
      <dgm:prSet/>
      <dgm:spPr/>
      <dgm:t>
        <a:bodyPr/>
        <a:lstStyle/>
        <a:p>
          <a:pPr rtl="1"/>
          <a:r>
            <a:rPr lang="fa-IR" dirty="0" smtClean="0">
              <a:cs typeface="B Zar" pitchFamily="2" charset="-78"/>
            </a:rPr>
            <a:t>بانک: ترازنامه</a:t>
          </a:r>
          <a:endParaRPr lang="en-US" dirty="0">
            <a:cs typeface="B Zar" pitchFamily="2" charset="-78"/>
          </a:endParaRPr>
        </a:p>
      </dgm:t>
    </dgm:pt>
    <dgm:pt modelId="{7DF6C533-7254-492B-965A-EFC0033AB918}" type="parTrans" cxnId="{18184C31-9839-467B-A454-3122A37FD586}">
      <dgm:prSet/>
      <dgm:spPr/>
      <dgm:t>
        <a:bodyPr/>
        <a:lstStyle/>
        <a:p>
          <a:endParaRPr lang="en-US">
            <a:cs typeface="B Zar" pitchFamily="2" charset="-78"/>
          </a:endParaRPr>
        </a:p>
      </dgm:t>
    </dgm:pt>
    <dgm:pt modelId="{E033B2F7-DBEF-4584-9449-759EAE895D9F}" type="sibTrans" cxnId="{18184C31-9839-467B-A454-3122A37FD586}">
      <dgm:prSet/>
      <dgm:spPr/>
      <dgm:t>
        <a:bodyPr/>
        <a:lstStyle/>
        <a:p>
          <a:endParaRPr lang="en-US">
            <a:cs typeface="B Zar" pitchFamily="2" charset="-78"/>
          </a:endParaRPr>
        </a:p>
      </dgm:t>
    </dgm:pt>
    <dgm:pt modelId="{C5C06463-74E3-4446-8AC6-18534907E946}">
      <dgm:prSet/>
      <dgm:spPr/>
      <dgm:t>
        <a:bodyPr/>
        <a:lstStyle/>
        <a:p>
          <a:pPr rtl="1"/>
          <a:r>
            <a:rPr lang="fa-IR" dirty="0" smtClean="0">
              <a:cs typeface="B Zar" pitchFamily="2" charset="-78"/>
            </a:rPr>
            <a:t>مدیریت دارایی- بدهی</a:t>
          </a:r>
          <a:endParaRPr lang="en-US" dirty="0">
            <a:cs typeface="B Zar" pitchFamily="2" charset="-78"/>
          </a:endParaRPr>
        </a:p>
      </dgm:t>
    </dgm:pt>
    <dgm:pt modelId="{045EF5A5-876F-4057-BBBF-AFE1FDA11CBC}" type="parTrans" cxnId="{69233EF1-B327-43ED-9684-460C29AC3FFA}">
      <dgm:prSet/>
      <dgm:spPr/>
      <dgm:t>
        <a:bodyPr/>
        <a:lstStyle/>
        <a:p>
          <a:endParaRPr lang="en-US">
            <a:cs typeface="B Zar" pitchFamily="2" charset="-78"/>
          </a:endParaRPr>
        </a:p>
      </dgm:t>
    </dgm:pt>
    <dgm:pt modelId="{422CFF2D-5569-4833-B9D5-3DA507109975}" type="sibTrans" cxnId="{69233EF1-B327-43ED-9684-460C29AC3FFA}">
      <dgm:prSet/>
      <dgm:spPr/>
      <dgm:t>
        <a:bodyPr/>
        <a:lstStyle/>
        <a:p>
          <a:endParaRPr lang="en-US">
            <a:cs typeface="B Zar" pitchFamily="2" charset="-78"/>
          </a:endParaRPr>
        </a:p>
      </dgm:t>
    </dgm:pt>
    <dgm:pt modelId="{FC73421F-BF67-4B2B-B198-EA267743B306}">
      <dgm:prSet/>
      <dgm:spPr/>
      <dgm:t>
        <a:bodyPr/>
        <a:lstStyle/>
        <a:p>
          <a:pPr rtl="1"/>
          <a:r>
            <a:rPr lang="fa-IR" dirty="0" smtClean="0">
              <a:cs typeface="B Zar" pitchFamily="2" charset="-78"/>
            </a:rPr>
            <a:t>بانک: اعتبارات</a:t>
          </a:r>
          <a:endParaRPr lang="en-US" dirty="0">
            <a:cs typeface="B Zar" pitchFamily="2" charset="-78"/>
          </a:endParaRPr>
        </a:p>
      </dgm:t>
    </dgm:pt>
    <dgm:pt modelId="{E2205BA7-120A-4CAE-882A-2B09E5EF2E2D}" type="parTrans" cxnId="{4EDF73DA-0FEA-4459-BBF3-9E3B6CC6EBA2}">
      <dgm:prSet/>
      <dgm:spPr/>
      <dgm:t>
        <a:bodyPr/>
        <a:lstStyle/>
        <a:p>
          <a:endParaRPr lang="en-US">
            <a:cs typeface="B Zar" pitchFamily="2" charset="-78"/>
          </a:endParaRPr>
        </a:p>
      </dgm:t>
    </dgm:pt>
    <dgm:pt modelId="{86A564F7-53EC-498B-AEFC-2F259ADDFCB5}" type="sibTrans" cxnId="{4EDF73DA-0FEA-4459-BBF3-9E3B6CC6EBA2}">
      <dgm:prSet/>
      <dgm:spPr/>
      <dgm:t>
        <a:bodyPr/>
        <a:lstStyle/>
        <a:p>
          <a:endParaRPr lang="en-US">
            <a:cs typeface="B Zar" pitchFamily="2" charset="-78"/>
          </a:endParaRPr>
        </a:p>
      </dgm:t>
    </dgm:pt>
    <dgm:pt modelId="{2E11B7C7-F79C-48C4-B196-F12E157BCB46}">
      <dgm:prSet/>
      <dgm:spPr/>
      <dgm:t>
        <a:bodyPr/>
        <a:lstStyle/>
        <a:p>
          <a:pPr rtl="1"/>
          <a:r>
            <a:rPr lang="fa-IR" dirty="0" smtClean="0">
              <a:cs typeface="B Zar" pitchFamily="2" charset="-78"/>
            </a:rPr>
            <a:t>مدیریت سبد اعتباری</a:t>
          </a:r>
          <a:endParaRPr lang="en-US" dirty="0">
            <a:cs typeface="B Zar" pitchFamily="2" charset="-78"/>
          </a:endParaRPr>
        </a:p>
      </dgm:t>
    </dgm:pt>
    <dgm:pt modelId="{874A81B0-97F9-4988-9965-3A25D14F442B}" type="parTrans" cxnId="{B7A946A7-9218-406A-95D8-7B112F5D4A34}">
      <dgm:prSet/>
      <dgm:spPr/>
      <dgm:t>
        <a:bodyPr/>
        <a:lstStyle/>
        <a:p>
          <a:endParaRPr lang="en-US">
            <a:cs typeface="B Zar" pitchFamily="2" charset="-78"/>
          </a:endParaRPr>
        </a:p>
      </dgm:t>
    </dgm:pt>
    <dgm:pt modelId="{FF66A77A-F92A-4837-9F0B-FBFB5D79BA8E}" type="sibTrans" cxnId="{B7A946A7-9218-406A-95D8-7B112F5D4A34}">
      <dgm:prSet/>
      <dgm:spPr/>
      <dgm:t>
        <a:bodyPr/>
        <a:lstStyle/>
        <a:p>
          <a:endParaRPr lang="en-US">
            <a:cs typeface="B Zar" pitchFamily="2" charset="-78"/>
          </a:endParaRPr>
        </a:p>
      </dgm:t>
    </dgm:pt>
    <dgm:pt modelId="{19D5BE2C-83B0-42F2-B929-E79B67C4B310}">
      <dgm:prSet/>
      <dgm:spPr/>
      <dgm:t>
        <a:bodyPr/>
        <a:lstStyle/>
        <a:p>
          <a:pPr rtl="1"/>
          <a:r>
            <a:rPr lang="fa-IR" dirty="0" smtClean="0">
              <a:cs typeface="B Zar" pitchFamily="2" charset="-78"/>
            </a:rPr>
            <a:t>بانکداری اختصاصی</a:t>
          </a:r>
          <a:endParaRPr lang="en-US" dirty="0">
            <a:cs typeface="B Zar" pitchFamily="2" charset="-78"/>
          </a:endParaRPr>
        </a:p>
      </dgm:t>
    </dgm:pt>
    <dgm:pt modelId="{4B469E46-B65C-4010-9D92-983BB88AB86E}" type="parTrans" cxnId="{7EB106CF-5556-429A-95F9-C2C625A7EC13}">
      <dgm:prSet/>
      <dgm:spPr/>
      <dgm:t>
        <a:bodyPr/>
        <a:lstStyle/>
        <a:p>
          <a:endParaRPr lang="en-US">
            <a:cs typeface="B Zar" pitchFamily="2" charset="-78"/>
          </a:endParaRPr>
        </a:p>
      </dgm:t>
    </dgm:pt>
    <dgm:pt modelId="{99A008D3-8EFF-4B74-8BCF-41915A4239F6}" type="sibTrans" cxnId="{7EB106CF-5556-429A-95F9-C2C625A7EC13}">
      <dgm:prSet/>
      <dgm:spPr/>
      <dgm:t>
        <a:bodyPr/>
        <a:lstStyle/>
        <a:p>
          <a:endParaRPr lang="en-US">
            <a:cs typeface="B Zar" pitchFamily="2" charset="-78"/>
          </a:endParaRPr>
        </a:p>
      </dgm:t>
    </dgm:pt>
    <dgm:pt modelId="{CFF29EDF-3E2F-471D-843D-5EFD8B5C279C}">
      <dgm:prSet/>
      <dgm:spPr/>
      <dgm:t>
        <a:bodyPr/>
        <a:lstStyle/>
        <a:p>
          <a:pPr rtl="1"/>
          <a:r>
            <a:rPr lang="fa-IR" dirty="0" smtClean="0">
              <a:cs typeface="B Zar" pitchFamily="2" charset="-78"/>
            </a:rPr>
            <a:t>مدیریت ثروت</a:t>
          </a:r>
          <a:endParaRPr lang="en-US" dirty="0">
            <a:cs typeface="B Zar" pitchFamily="2" charset="-78"/>
          </a:endParaRPr>
        </a:p>
      </dgm:t>
    </dgm:pt>
    <dgm:pt modelId="{74336E4E-E77A-41C9-BA2C-0D123D660766}" type="parTrans" cxnId="{4EDDDACA-F3B0-47B4-BE46-EB540B1772FB}">
      <dgm:prSet/>
      <dgm:spPr/>
      <dgm:t>
        <a:bodyPr/>
        <a:lstStyle/>
        <a:p>
          <a:endParaRPr lang="en-US">
            <a:cs typeface="B Zar" pitchFamily="2" charset="-78"/>
          </a:endParaRPr>
        </a:p>
      </dgm:t>
    </dgm:pt>
    <dgm:pt modelId="{D9AA3BC9-3F32-4F9F-B102-3A073DC6BC6F}" type="sibTrans" cxnId="{4EDDDACA-F3B0-47B4-BE46-EB540B1772FB}">
      <dgm:prSet/>
      <dgm:spPr/>
      <dgm:t>
        <a:bodyPr/>
        <a:lstStyle/>
        <a:p>
          <a:endParaRPr lang="en-US">
            <a:cs typeface="B Zar" pitchFamily="2" charset="-78"/>
          </a:endParaRPr>
        </a:p>
      </dgm:t>
    </dgm:pt>
    <dgm:pt modelId="{ED7BDC80-3311-4D3C-8BF8-1A627FC94FF6}">
      <dgm:prSet/>
      <dgm:spPr/>
      <dgm:t>
        <a:bodyPr/>
        <a:lstStyle/>
        <a:p>
          <a:pPr rtl="1"/>
          <a:r>
            <a:rPr lang="fa-IR" dirty="0" smtClean="0">
              <a:cs typeface="B Zar" pitchFamily="2" charset="-78"/>
            </a:rPr>
            <a:t>صندوق سرمایه‌گذاری</a:t>
          </a:r>
          <a:endParaRPr lang="en-US" dirty="0">
            <a:cs typeface="B Zar" pitchFamily="2" charset="-78"/>
          </a:endParaRPr>
        </a:p>
      </dgm:t>
    </dgm:pt>
    <dgm:pt modelId="{BF9F6B9C-9C83-419D-9D91-B11E98EA77E4}" type="parTrans" cxnId="{9F913153-2ACC-4FF8-A4F4-4AA6071CB0B9}">
      <dgm:prSet/>
      <dgm:spPr/>
      <dgm:t>
        <a:bodyPr/>
        <a:lstStyle/>
        <a:p>
          <a:endParaRPr lang="en-US">
            <a:cs typeface="B Zar" pitchFamily="2" charset="-78"/>
          </a:endParaRPr>
        </a:p>
      </dgm:t>
    </dgm:pt>
    <dgm:pt modelId="{3154AB53-D9E5-40B8-87C3-22EC3DE6B05C}" type="sibTrans" cxnId="{9F913153-2ACC-4FF8-A4F4-4AA6071CB0B9}">
      <dgm:prSet/>
      <dgm:spPr/>
      <dgm:t>
        <a:bodyPr/>
        <a:lstStyle/>
        <a:p>
          <a:endParaRPr lang="en-US">
            <a:cs typeface="B Zar" pitchFamily="2" charset="-78"/>
          </a:endParaRPr>
        </a:p>
      </dgm:t>
    </dgm:pt>
    <dgm:pt modelId="{B82ABEDA-5288-4ED3-8135-B67F54F52C3A}">
      <dgm:prSet/>
      <dgm:spPr/>
      <dgm:t>
        <a:bodyPr/>
        <a:lstStyle/>
        <a:p>
          <a:pPr rtl="1"/>
          <a:r>
            <a:rPr lang="fa-IR" dirty="0" smtClean="0">
              <a:cs typeface="B Zar" pitchFamily="2" charset="-78"/>
            </a:rPr>
            <a:t>مدیریت صندوق</a:t>
          </a:r>
          <a:endParaRPr lang="en-US" dirty="0">
            <a:cs typeface="B Zar" pitchFamily="2" charset="-78"/>
          </a:endParaRPr>
        </a:p>
      </dgm:t>
    </dgm:pt>
    <dgm:pt modelId="{37786053-BCBC-407E-9151-E07F72874913}" type="parTrans" cxnId="{32961C1D-13F4-412B-A133-ABA73BC5AF2E}">
      <dgm:prSet/>
      <dgm:spPr/>
      <dgm:t>
        <a:bodyPr/>
        <a:lstStyle/>
        <a:p>
          <a:endParaRPr lang="en-US">
            <a:cs typeface="B Zar" pitchFamily="2" charset="-78"/>
          </a:endParaRPr>
        </a:p>
      </dgm:t>
    </dgm:pt>
    <dgm:pt modelId="{DBFB1FEC-C7A3-4BD8-9A78-F135EF874BDB}" type="sibTrans" cxnId="{32961C1D-13F4-412B-A133-ABA73BC5AF2E}">
      <dgm:prSet/>
      <dgm:spPr/>
      <dgm:t>
        <a:bodyPr/>
        <a:lstStyle/>
        <a:p>
          <a:endParaRPr lang="en-US">
            <a:cs typeface="B Zar" pitchFamily="2" charset="-78"/>
          </a:endParaRPr>
        </a:p>
      </dgm:t>
    </dgm:pt>
    <dgm:pt modelId="{B59E9364-9C73-465D-A05A-18179AC03FDB}">
      <dgm:prSet/>
      <dgm:spPr/>
      <dgm:t>
        <a:bodyPr/>
        <a:lstStyle/>
        <a:p>
          <a:pPr rtl="1"/>
          <a:r>
            <a:rPr lang="fa-IR" dirty="0" smtClean="0">
              <a:cs typeface="B Zar" pitchFamily="2" charset="-78"/>
            </a:rPr>
            <a:t>شرکت‌ سرمایه‌گذاری</a:t>
          </a:r>
          <a:endParaRPr lang="en-US" dirty="0">
            <a:cs typeface="B Zar" pitchFamily="2" charset="-78"/>
          </a:endParaRPr>
        </a:p>
      </dgm:t>
    </dgm:pt>
    <dgm:pt modelId="{322979EA-F31C-41F3-8D69-BBFE5BE84CB2}" type="parTrans" cxnId="{AAE58146-6BCA-47EA-9CCD-EFCDDB0579F3}">
      <dgm:prSet/>
      <dgm:spPr/>
      <dgm:t>
        <a:bodyPr/>
        <a:lstStyle/>
        <a:p>
          <a:endParaRPr lang="en-US">
            <a:cs typeface="B Zar" pitchFamily="2" charset="-78"/>
          </a:endParaRPr>
        </a:p>
      </dgm:t>
    </dgm:pt>
    <dgm:pt modelId="{CE4CEED2-3ED4-4E87-A912-A53CF16AE560}" type="sibTrans" cxnId="{AAE58146-6BCA-47EA-9CCD-EFCDDB0579F3}">
      <dgm:prSet/>
      <dgm:spPr/>
      <dgm:t>
        <a:bodyPr/>
        <a:lstStyle/>
        <a:p>
          <a:endParaRPr lang="en-US">
            <a:cs typeface="B Zar" pitchFamily="2" charset="-78"/>
          </a:endParaRPr>
        </a:p>
      </dgm:t>
    </dgm:pt>
    <dgm:pt modelId="{75613ECD-47C3-46D1-A34A-CAB33FCC6065}">
      <dgm:prSet/>
      <dgm:spPr/>
      <dgm:t>
        <a:bodyPr/>
        <a:lstStyle/>
        <a:p>
          <a:pPr rtl="1"/>
          <a:r>
            <a:rPr lang="fa-IR" dirty="0" smtClean="0">
              <a:cs typeface="B Zar" pitchFamily="2" charset="-78"/>
            </a:rPr>
            <a:t>مدیریت سبد سرمایه‌گذاری </a:t>
          </a:r>
          <a:endParaRPr lang="en-US" dirty="0">
            <a:cs typeface="B Zar" pitchFamily="2" charset="-78"/>
          </a:endParaRPr>
        </a:p>
      </dgm:t>
    </dgm:pt>
    <dgm:pt modelId="{E421D23D-F628-44E5-923C-39DD9DBC91AC}" type="parTrans" cxnId="{3A35003B-5201-488F-AA57-CF119C25DD65}">
      <dgm:prSet/>
      <dgm:spPr/>
      <dgm:t>
        <a:bodyPr/>
        <a:lstStyle/>
        <a:p>
          <a:endParaRPr lang="en-US">
            <a:cs typeface="B Zar" pitchFamily="2" charset="-78"/>
          </a:endParaRPr>
        </a:p>
      </dgm:t>
    </dgm:pt>
    <dgm:pt modelId="{6BCF7D98-8676-4FCA-B180-D7D54723ADC2}" type="sibTrans" cxnId="{3A35003B-5201-488F-AA57-CF119C25DD65}">
      <dgm:prSet/>
      <dgm:spPr/>
      <dgm:t>
        <a:bodyPr/>
        <a:lstStyle/>
        <a:p>
          <a:endParaRPr lang="en-US">
            <a:cs typeface="B Zar" pitchFamily="2" charset="-78"/>
          </a:endParaRPr>
        </a:p>
      </dgm:t>
    </dgm:pt>
    <dgm:pt modelId="{157E0442-0520-48CF-9DE9-8798BB03DAA7}" type="pres">
      <dgm:prSet presAssocID="{765DFF32-E1FB-4392-B951-A9A9CF0B2822}" presName="Name0" presStyleCnt="0">
        <dgm:presLayoutVars>
          <dgm:dir/>
          <dgm:animLvl val="lvl"/>
          <dgm:resizeHandles val="exact"/>
        </dgm:presLayoutVars>
      </dgm:prSet>
      <dgm:spPr/>
      <dgm:t>
        <a:bodyPr/>
        <a:lstStyle/>
        <a:p>
          <a:endParaRPr lang="en-US"/>
        </a:p>
      </dgm:t>
    </dgm:pt>
    <dgm:pt modelId="{C4705645-B35B-4925-9E35-435EE09040FC}" type="pres">
      <dgm:prSet presAssocID="{D5F26F21-9680-4446-9A98-95C4B1305F1B}" presName="linNode" presStyleCnt="0"/>
      <dgm:spPr/>
      <dgm:t>
        <a:bodyPr/>
        <a:lstStyle/>
        <a:p>
          <a:endParaRPr lang="en-US"/>
        </a:p>
      </dgm:t>
    </dgm:pt>
    <dgm:pt modelId="{A775AD26-E52F-49EA-8C44-B3C437A54F9E}" type="pres">
      <dgm:prSet presAssocID="{D5F26F21-9680-4446-9A98-95C4B1305F1B}" presName="parentText" presStyleLbl="node1" presStyleIdx="0" presStyleCnt="5">
        <dgm:presLayoutVars>
          <dgm:chMax val="1"/>
          <dgm:bulletEnabled val="1"/>
        </dgm:presLayoutVars>
      </dgm:prSet>
      <dgm:spPr/>
      <dgm:t>
        <a:bodyPr/>
        <a:lstStyle/>
        <a:p>
          <a:endParaRPr lang="en-US"/>
        </a:p>
      </dgm:t>
    </dgm:pt>
    <dgm:pt modelId="{135EEFFD-EBA9-4DA2-9605-AEA332F6821B}" type="pres">
      <dgm:prSet presAssocID="{D5F26F21-9680-4446-9A98-95C4B1305F1B}" presName="descendantText" presStyleLbl="alignAccFollowNode1" presStyleIdx="0" presStyleCnt="5">
        <dgm:presLayoutVars>
          <dgm:bulletEnabled val="1"/>
        </dgm:presLayoutVars>
      </dgm:prSet>
      <dgm:spPr/>
      <dgm:t>
        <a:bodyPr/>
        <a:lstStyle/>
        <a:p>
          <a:endParaRPr lang="en-US"/>
        </a:p>
      </dgm:t>
    </dgm:pt>
    <dgm:pt modelId="{3616DD26-9D34-46CD-9073-EFB4B36B627D}" type="pres">
      <dgm:prSet presAssocID="{E033B2F7-DBEF-4584-9449-759EAE895D9F}" presName="sp" presStyleCnt="0"/>
      <dgm:spPr/>
      <dgm:t>
        <a:bodyPr/>
        <a:lstStyle/>
        <a:p>
          <a:endParaRPr lang="en-US"/>
        </a:p>
      </dgm:t>
    </dgm:pt>
    <dgm:pt modelId="{AA241FCF-38AE-459D-8A3F-CF91C12F4882}" type="pres">
      <dgm:prSet presAssocID="{FC73421F-BF67-4B2B-B198-EA267743B306}" presName="linNode" presStyleCnt="0"/>
      <dgm:spPr/>
      <dgm:t>
        <a:bodyPr/>
        <a:lstStyle/>
        <a:p>
          <a:endParaRPr lang="en-US"/>
        </a:p>
      </dgm:t>
    </dgm:pt>
    <dgm:pt modelId="{A929C67B-57E7-492C-AFCE-6488E3BB6DF1}" type="pres">
      <dgm:prSet presAssocID="{FC73421F-BF67-4B2B-B198-EA267743B306}" presName="parentText" presStyleLbl="node1" presStyleIdx="1" presStyleCnt="5">
        <dgm:presLayoutVars>
          <dgm:chMax val="1"/>
          <dgm:bulletEnabled val="1"/>
        </dgm:presLayoutVars>
      </dgm:prSet>
      <dgm:spPr/>
      <dgm:t>
        <a:bodyPr/>
        <a:lstStyle/>
        <a:p>
          <a:endParaRPr lang="en-US"/>
        </a:p>
      </dgm:t>
    </dgm:pt>
    <dgm:pt modelId="{24AEA62D-CF90-48DC-86CD-16D2FB44E1B3}" type="pres">
      <dgm:prSet presAssocID="{FC73421F-BF67-4B2B-B198-EA267743B306}" presName="descendantText" presStyleLbl="alignAccFollowNode1" presStyleIdx="1" presStyleCnt="5">
        <dgm:presLayoutVars>
          <dgm:bulletEnabled val="1"/>
        </dgm:presLayoutVars>
      </dgm:prSet>
      <dgm:spPr/>
      <dgm:t>
        <a:bodyPr/>
        <a:lstStyle/>
        <a:p>
          <a:endParaRPr lang="en-US"/>
        </a:p>
      </dgm:t>
    </dgm:pt>
    <dgm:pt modelId="{04B9D6F8-9B19-4E49-98EA-6DBE64BEDA21}" type="pres">
      <dgm:prSet presAssocID="{86A564F7-53EC-498B-AEFC-2F259ADDFCB5}" presName="sp" presStyleCnt="0"/>
      <dgm:spPr/>
      <dgm:t>
        <a:bodyPr/>
        <a:lstStyle/>
        <a:p>
          <a:endParaRPr lang="en-US"/>
        </a:p>
      </dgm:t>
    </dgm:pt>
    <dgm:pt modelId="{B8E26A20-E6B0-4B62-9570-7118CD7179C5}" type="pres">
      <dgm:prSet presAssocID="{19D5BE2C-83B0-42F2-B929-E79B67C4B310}" presName="linNode" presStyleCnt="0"/>
      <dgm:spPr/>
      <dgm:t>
        <a:bodyPr/>
        <a:lstStyle/>
        <a:p>
          <a:endParaRPr lang="en-US"/>
        </a:p>
      </dgm:t>
    </dgm:pt>
    <dgm:pt modelId="{F9D9711A-C020-4ACE-9A73-1E4045D31E51}" type="pres">
      <dgm:prSet presAssocID="{19D5BE2C-83B0-42F2-B929-E79B67C4B310}" presName="parentText" presStyleLbl="node1" presStyleIdx="2" presStyleCnt="5">
        <dgm:presLayoutVars>
          <dgm:chMax val="1"/>
          <dgm:bulletEnabled val="1"/>
        </dgm:presLayoutVars>
      </dgm:prSet>
      <dgm:spPr/>
      <dgm:t>
        <a:bodyPr/>
        <a:lstStyle/>
        <a:p>
          <a:endParaRPr lang="en-US"/>
        </a:p>
      </dgm:t>
    </dgm:pt>
    <dgm:pt modelId="{225D4E49-4E4E-49BB-9ACC-05E696CC49FA}" type="pres">
      <dgm:prSet presAssocID="{19D5BE2C-83B0-42F2-B929-E79B67C4B310}" presName="descendantText" presStyleLbl="alignAccFollowNode1" presStyleIdx="2" presStyleCnt="5">
        <dgm:presLayoutVars>
          <dgm:bulletEnabled val="1"/>
        </dgm:presLayoutVars>
      </dgm:prSet>
      <dgm:spPr/>
      <dgm:t>
        <a:bodyPr/>
        <a:lstStyle/>
        <a:p>
          <a:endParaRPr lang="en-US"/>
        </a:p>
      </dgm:t>
    </dgm:pt>
    <dgm:pt modelId="{1B6F869E-5E4C-4463-BB8C-10C68829237B}" type="pres">
      <dgm:prSet presAssocID="{99A008D3-8EFF-4B74-8BCF-41915A4239F6}" presName="sp" presStyleCnt="0"/>
      <dgm:spPr/>
      <dgm:t>
        <a:bodyPr/>
        <a:lstStyle/>
        <a:p>
          <a:endParaRPr lang="en-US"/>
        </a:p>
      </dgm:t>
    </dgm:pt>
    <dgm:pt modelId="{13DA731B-9CF3-40B9-B08F-F3C413B7D0E5}" type="pres">
      <dgm:prSet presAssocID="{ED7BDC80-3311-4D3C-8BF8-1A627FC94FF6}" presName="linNode" presStyleCnt="0"/>
      <dgm:spPr/>
      <dgm:t>
        <a:bodyPr/>
        <a:lstStyle/>
        <a:p>
          <a:endParaRPr lang="en-US"/>
        </a:p>
      </dgm:t>
    </dgm:pt>
    <dgm:pt modelId="{0F11464B-8F6B-451F-B052-C6B1ED357FC0}" type="pres">
      <dgm:prSet presAssocID="{ED7BDC80-3311-4D3C-8BF8-1A627FC94FF6}" presName="parentText" presStyleLbl="node1" presStyleIdx="3" presStyleCnt="5">
        <dgm:presLayoutVars>
          <dgm:chMax val="1"/>
          <dgm:bulletEnabled val="1"/>
        </dgm:presLayoutVars>
      </dgm:prSet>
      <dgm:spPr/>
      <dgm:t>
        <a:bodyPr/>
        <a:lstStyle/>
        <a:p>
          <a:endParaRPr lang="en-US"/>
        </a:p>
      </dgm:t>
    </dgm:pt>
    <dgm:pt modelId="{F3FFA962-FA93-4CD4-B55A-F0FBD460C2CF}" type="pres">
      <dgm:prSet presAssocID="{ED7BDC80-3311-4D3C-8BF8-1A627FC94FF6}" presName="descendantText" presStyleLbl="alignAccFollowNode1" presStyleIdx="3" presStyleCnt="5">
        <dgm:presLayoutVars>
          <dgm:bulletEnabled val="1"/>
        </dgm:presLayoutVars>
      </dgm:prSet>
      <dgm:spPr/>
      <dgm:t>
        <a:bodyPr/>
        <a:lstStyle/>
        <a:p>
          <a:endParaRPr lang="en-US"/>
        </a:p>
      </dgm:t>
    </dgm:pt>
    <dgm:pt modelId="{5B20DE7E-F640-42D7-AE61-8BD5330C883B}" type="pres">
      <dgm:prSet presAssocID="{3154AB53-D9E5-40B8-87C3-22EC3DE6B05C}" presName="sp" presStyleCnt="0"/>
      <dgm:spPr/>
      <dgm:t>
        <a:bodyPr/>
        <a:lstStyle/>
        <a:p>
          <a:endParaRPr lang="en-US"/>
        </a:p>
      </dgm:t>
    </dgm:pt>
    <dgm:pt modelId="{AA07825F-0036-4C26-9174-AE803035AF8C}" type="pres">
      <dgm:prSet presAssocID="{B59E9364-9C73-465D-A05A-18179AC03FDB}" presName="linNode" presStyleCnt="0"/>
      <dgm:spPr/>
      <dgm:t>
        <a:bodyPr/>
        <a:lstStyle/>
        <a:p>
          <a:endParaRPr lang="en-US"/>
        </a:p>
      </dgm:t>
    </dgm:pt>
    <dgm:pt modelId="{E253AF1D-D219-4586-BE61-95B1F2FCB06B}" type="pres">
      <dgm:prSet presAssocID="{B59E9364-9C73-465D-A05A-18179AC03FDB}" presName="parentText" presStyleLbl="node1" presStyleIdx="4" presStyleCnt="5">
        <dgm:presLayoutVars>
          <dgm:chMax val="1"/>
          <dgm:bulletEnabled val="1"/>
        </dgm:presLayoutVars>
      </dgm:prSet>
      <dgm:spPr/>
      <dgm:t>
        <a:bodyPr/>
        <a:lstStyle/>
        <a:p>
          <a:endParaRPr lang="en-US"/>
        </a:p>
      </dgm:t>
    </dgm:pt>
    <dgm:pt modelId="{967F8301-1CFD-4A15-BC20-C94B94FE0EC6}" type="pres">
      <dgm:prSet presAssocID="{B59E9364-9C73-465D-A05A-18179AC03FDB}" presName="descendantText" presStyleLbl="alignAccFollowNode1" presStyleIdx="4" presStyleCnt="5">
        <dgm:presLayoutVars>
          <dgm:bulletEnabled val="1"/>
        </dgm:presLayoutVars>
      </dgm:prSet>
      <dgm:spPr/>
      <dgm:t>
        <a:bodyPr/>
        <a:lstStyle/>
        <a:p>
          <a:endParaRPr lang="en-US"/>
        </a:p>
      </dgm:t>
    </dgm:pt>
  </dgm:ptLst>
  <dgm:cxnLst>
    <dgm:cxn modelId="{4EDDDACA-F3B0-47B4-BE46-EB540B1772FB}" srcId="{19D5BE2C-83B0-42F2-B929-E79B67C4B310}" destId="{CFF29EDF-3E2F-471D-843D-5EFD8B5C279C}" srcOrd="0" destOrd="0" parTransId="{74336E4E-E77A-41C9-BA2C-0D123D660766}" sibTransId="{D9AA3BC9-3F32-4F9F-B102-3A073DC6BC6F}"/>
    <dgm:cxn modelId="{38964869-2DC6-49A1-AE9B-22A2E97CB8C3}" type="presOf" srcId="{75613ECD-47C3-46D1-A34A-CAB33FCC6065}" destId="{967F8301-1CFD-4A15-BC20-C94B94FE0EC6}" srcOrd="0" destOrd="0" presId="urn:microsoft.com/office/officeart/2005/8/layout/vList5"/>
    <dgm:cxn modelId="{AAE58146-6BCA-47EA-9CCD-EFCDDB0579F3}" srcId="{765DFF32-E1FB-4392-B951-A9A9CF0B2822}" destId="{B59E9364-9C73-465D-A05A-18179AC03FDB}" srcOrd="4" destOrd="0" parTransId="{322979EA-F31C-41F3-8D69-BBFE5BE84CB2}" sibTransId="{CE4CEED2-3ED4-4E87-A912-A53CF16AE560}"/>
    <dgm:cxn modelId="{14578A52-12D7-4257-BA40-7521B99730ED}" type="presOf" srcId="{19D5BE2C-83B0-42F2-B929-E79B67C4B310}" destId="{F9D9711A-C020-4ACE-9A73-1E4045D31E51}" srcOrd="0" destOrd="0" presId="urn:microsoft.com/office/officeart/2005/8/layout/vList5"/>
    <dgm:cxn modelId="{9F913153-2ACC-4FF8-A4F4-4AA6071CB0B9}" srcId="{765DFF32-E1FB-4392-B951-A9A9CF0B2822}" destId="{ED7BDC80-3311-4D3C-8BF8-1A627FC94FF6}" srcOrd="3" destOrd="0" parTransId="{BF9F6B9C-9C83-419D-9D91-B11E98EA77E4}" sibTransId="{3154AB53-D9E5-40B8-87C3-22EC3DE6B05C}"/>
    <dgm:cxn modelId="{69233EF1-B327-43ED-9684-460C29AC3FFA}" srcId="{D5F26F21-9680-4446-9A98-95C4B1305F1B}" destId="{C5C06463-74E3-4446-8AC6-18534907E946}" srcOrd="0" destOrd="0" parTransId="{045EF5A5-876F-4057-BBBF-AFE1FDA11CBC}" sibTransId="{422CFF2D-5569-4833-B9D5-3DA507109975}"/>
    <dgm:cxn modelId="{18184C31-9839-467B-A454-3122A37FD586}" srcId="{765DFF32-E1FB-4392-B951-A9A9CF0B2822}" destId="{D5F26F21-9680-4446-9A98-95C4B1305F1B}" srcOrd="0" destOrd="0" parTransId="{7DF6C533-7254-492B-965A-EFC0033AB918}" sibTransId="{E033B2F7-DBEF-4584-9449-759EAE895D9F}"/>
    <dgm:cxn modelId="{54D8E736-C616-46EA-8143-EF8BF8B532B6}" type="presOf" srcId="{CFF29EDF-3E2F-471D-843D-5EFD8B5C279C}" destId="{225D4E49-4E4E-49BB-9ACC-05E696CC49FA}" srcOrd="0" destOrd="0" presId="urn:microsoft.com/office/officeart/2005/8/layout/vList5"/>
    <dgm:cxn modelId="{FD9E8740-4390-44FE-AE5A-00FCE0B87DD0}" type="presOf" srcId="{D5F26F21-9680-4446-9A98-95C4B1305F1B}" destId="{A775AD26-E52F-49EA-8C44-B3C437A54F9E}" srcOrd="0" destOrd="0" presId="urn:microsoft.com/office/officeart/2005/8/layout/vList5"/>
    <dgm:cxn modelId="{DB978AF4-09E8-45E8-836F-A0BBACB22955}" type="presOf" srcId="{C5C06463-74E3-4446-8AC6-18534907E946}" destId="{135EEFFD-EBA9-4DA2-9605-AEA332F6821B}" srcOrd="0" destOrd="0" presId="urn:microsoft.com/office/officeart/2005/8/layout/vList5"/>
    <dgm:cxn modelId="{2A02337E-CB1E-4A82-90B7-F13DFD9667F4}" type="presOf" srcId="{FC73421F-BF67-4B2B-B198-EA267743B306}" destId="{A929C67B-57E7-492C-AFCE-6488E3BB6DF1}" srcOrd="0" destOrd="0" presId="urn:microsoft.com/office/officeart/2005/8/layout/vList5"/>
    <dgm:cxn modelId="{7EB106CF-5556-429A-95F9-C2C625A7EC13}" srcId="{765DFF32-E1FB-4392-B951-A9A9CF0B2822}" destId="{19D5BE2C-83B0-42F2-B929-E79B67C4B310}" srcOrd="2" destOrd="0" parTransId="{4B469E46-B65C-4010-9D92-983BB88AB86E}" sibTransId="{99A008D3-8EFF-4B74-8BCF-41915A4239F6}"/>
    <dgm:cxn modelId="{C7CA4F8D-2C0C-4BDA-9FEA-FF1E860424F1}" type="presOf" srcId="{B59E9364-9C73-465D-A05A-18179AC03FDB}" destId="{E253AF1D-D219-4586-BE61-95B1F2FCB06B}" srcOrd="0" destOrd="0" presId="urn:microsoft.com/office/officeart/2005/8/layout/vList5"/>
    <dgm:cxn modelId="{97720EA2-80CF-481F-99B5-23BA8336BB2E}" type="presOf" srcId="{ED7BDC80-3311-4D3C-8BF8-1A627FC94FF6}" destId="{0F11464B-8F6B-451F-B052-C6B1ED357FC0}" srcOrd="0" destOrd="0" presId="urn:microsoft.com/office/officeart/2005/8/layout/vList5"/>
    <dgm:cxn modelId="{4EDF73DA-0FEA-4459-BBF3-9E3B6CC6EBA2}" srcId="{765DFF32-E1FB-4392-B951-A9A9CF0B2822}" destId="{FC73421F-BF67-4B2B-B198-EA267743B306}" srcOrd="1" destOrd="0" parTransId="{E2205BA7-120A-4CAE-882A-2B09E5EF2E2D}" sibTransId="{86A564F7-53EC-498B-AEFC-2F259ADDFCB5}"/>
    <dgm:cxn modelId="{3A35003B-5201-488F-AA57-CF119C25DD65}" srcId="{B59E9364-9C73-465D-A05A-18179AC03FDB}" destId="{75613ECD-47C3-46D1-A34A-CAB33FCC6065}" srcOrd="0" destOrd="0" parTransId="{E421D23D-F628-44E5-923C-39DD9DBC91AC}" sibTransId="{6BCF7D98-8676-4FCA-B180-D7D54723ADC2}"/>
    <dgm:cxn modelId="{18ED5E68-1E77-4C48-87CF-78024C27D7D2}" type="presOf" srcId="{B82ABEDA-5288-4ED3-8135-B67F54F52C3A}" destId="{F3FFA962-FA93-4CD4-B55A-F0FBD460C2CF}" srcOrd="0" destOrd="0" presId="urn:microsoft.com/office/officeart/2005/8/layout/vList5"/>
    <dgm:cxn modelId="{32961C1D-13F4-412B-A133-ABA73BC5AF2E}" srcId="{ED7BDC80-3311-4D3C-8BF8-1A627FC94FF6}" destId="{B82ABEDA-5288-4ED3-8135-B67F54F52C3A}" srcOrd="0" destOrd="0" parTransId="{37786053-BCBC-407E-9151-E07F72874913}" sibTransId="{DBFB1FEC-C7A3-4BD8-9A78-F135EF874BDB}"/>
    <dgm:cxn modelId="{B7A946A7-9218-406A-95D8-7B112F5D4A34}" srcId="{FC73421F-BF67-4B2B-B198-EA267743B306}" destId="{2E11B7C7-F79C-48C4-B196-F12E157BCB46}" srcOrd="0" destOrd="0" parTransId="{874A81B0-97F9-4988-9965-3A25D14F442B}" sibTransId="{FF66A77A-F92A-4837-9F0B-FBFB5D79BA8E}"/>
    <dgm:cxn modelId="{F8A77C91-D3DA-4E08-AFD4-A7B4C4D7E8CD}" type="presOf" srcId="{765DFF32-E1FB-4392-B951-A9A9CF0B2822}" destId="{157E0442-0520-48CF-9DE9-8798BB03DAA7}" srcOrd="0" destOrd="0" presId="urn:microsoft.com/office/officeart/2005/8/layout/vList5"/>
    <dgm:cxn modelId="{ABF8268D-4941-486F-842E-A56C4977A3AA}" type="presOf" srcId="{2E11B7C7-F79C-48C4-B196-F12E157BCB46}" destId="{24AEA62D-CF90-48DC-86CD-16D2FB44E1B3}" srcOrd="0" destOrd="0" presId="urn:microsoft.com/office/officeart/2005/8/layout/vList5"/>
    <dgm:cxn modelId="{1A52E55B-9BA4-4D9E-AF2F-48A814FEB40F}" type="presParOf" srcId="{157E0442-0520-48CF-9DE9-8798BB03DAA7}" destId="{C4705645-B35B-4925-9E35-435EE09040FC}" srcOrd="0" destOrd="0" presId="urn:microsoft.com/office/officeart/2005/8/layout/vList5"/>
    <dgm:cxn modelId="{2DF7290D-8911-4F24-BD99-C7A604272917}" type="presParOf" srcId="{C4705645-B35B-4925-9E35-435EE09040FC}" destId="{A775AD26-E52F-49EA-8C44-B3C437A54F9E}" srcOrd="0" destOrd="0" presId="urn:microsoft.com/office/officeart/2005/8/layout/vList5"/>
    <dgm:cxn modelId="{996A5BDC-C872-43F7-8E34-FA80434052FF}" type="presParOf" srcId="{C4705645-B35B-4925-9E35-435EE09040FC}" destId="{135EEFFD-EBA9-4DA2-9605-AEA332F6821B}" srcOrd="1" destOrd="0" presId="urn:microsoft.com/office/officeart/2005/8/layout/vList5"/>
    <dgm:cxn modelId="{8D2BDDC8-A66C-41F1-B0F9-10804B5B37D5}" type="presParOf" srcId="{157E0442-0520-48CF-9DE9-8798BB03DAA7}" destId="{3616DD26-9D34-46CD-9073-EFB4B36B627D}" srcOrd="1" destOrd="0" presId="urn:microsoft.com/office/officeart/2005/8/layout/vList5"/>
    <dgm:cxn modelId="{2965E580-B8FC-4D1D-B1F0-469C16C50711}" type="presParOf" srcId="{157E0442-0520-48CF-9DE9-8798BB03DAA7}" destId="{AA241FCF-38AE-459D-8A3F-CF91C12F4882}" srcOrd="2" destOrd="0" presId="urn:microsoft.com/office/officeart/2005/8/layout/vList5"/>
    <dgm:cxn modelId="{1E6520CF-E4B2-419C-9B2B-D721395084B5}" type="presParOf" srcId="{AA241FCF-38AE-459D-8A3F-CF91C12F4882}" destId="{A929C67B-57E7-492C-AFCE-6488E3BB6DF1}" srcOrd="0" destOrd="0" presId="urn:microsoft.com/office/officeart/2005/8/layout/vList5"/>
    <dgm:cxn modelId="{50DA509C-502B-4090-9DAA-7C6D7F4D2FE0}" type="presParOf" srcId="{AA241FCF-38AE-459D-8A3F-CF91C12F4882}" destId="{24AEA62D-CF90-48DC-86CD-16D2FB44E1B3}" srcOrd="1" destOrd="0" presId="urn:microsoft.com/office/officeart/2005/8/layout/vList5"/>
    <dgm:cxn modelId="{A54F3AB5-E2D5-46A9-A8EB-145B452EC97C}" type="presParOf" srcId="{157E0442-0520-48CF-9DE9-8798BB03DAA7}" destId="{04B9D6F8-9B19-4E49-98EA-6DBE64BEDA21}" srcOrd="3" destOrd="0" presId="urn:microsoft.com/office/officeart/2005/8/layout/vList5"/>
    <dgm:cxn modelId="{1CF91F18-C621-4E7C-B5CE-2E880B6D5ED3}" type="presParOf" srcId="{157E0442-0520-48CF-9DE9-8798BB03DAA7}" destId="{B8E26A20-E6B0-4B62-9570-7118CD7179C5}" srcOrd="4" destOrd="0" presId="urn:microsoft.com/office/officeart/2005/8/layout/vList5"/>
    <dgm:cxn modelId="{7D7709A8-66EA-445B-9AFC-02FA23411E86}" type="presParOf" srcId="{B8E26A20-E6B0-4B62-9570-7118CD7179C5}" destId="{F9D9711A-C020-4ACE-9A73-1E4045D31E51}" srcOrd="0" destOrd="0" presId="urn:microsoft.com/office/officeart/2005/8/layout/vList5"/>
    <dgm:cxn modelId="{888B547F-1848-4BCE-8E7D-94BFE0CB7182}" type="presParOf" srcId="{B8E26A20-E6B0-4B62-9570-7118CD7179C5}" destId="{225D4E49-4E4E-49BB-9ACC-05E696CC49FA}" srcOrd="1" destOrd="0" presId="urn:microsoft.com/office/officeart/2005/8/layout/vList5"/>
    <dgm:cxn modelId="{F246449E-41F4-4C84-9588-3B41F062DB20}" type="presParOf" srcId="{157E0442-0520-48CF-9DE9-8798BB03DAA7}" destId="{1B6F869E-5E4C-4463-BB8C-10C68829237B}" srcOrd="5" destOrd="0" presId="urn:microsoft.com/office/officeart/2005/8/layout/vList5"/>
    <dgm:cxn modelId="{3C15D532-3318-4A08-B23A-001E3232E4B4}" type="presParOf" srcId="{157E0442-0520-48CF-9DE9-8798BB03DAA7}" destId="{13DA731B-9CF3-40B9-B08F-F3C413B7D0E5}" srcOrd="6" destOrd="0" presId="urn:microsoft.com/office/officeart/2005/8/layout/vList5"/>
    <dgm:cxn modelId="{AB81D823-9793-45E0-A891-D1FD727E8281}" type="presParOf" srcId="{13DA731B-9CF3-40B9-B08F-F3C413B7D0E5}" destId="{0F11464B-8F6B-451F-B052-C6B1ED357FC0}" srcOrd="0" destOrd="0" presId="urn:microsoft.com/office/officeart/2005/8/layout/vList5"/>
    <dgm:cxn modelId="{69826EC6-5239-44AF-94B6-8BD69B33A7E0}" type="presParOf" srcId="{13DA731B-9CF3-40B9-B08F-F3C413B7D0E5}" destId="{F3FFA962-FA93-4CD4-B55A-F0FBD460C2CF}" srcOrd="1" destOrd="0" presId="urn:microsoft.com/office/officeart/2005/8/layout/vList5"/>
    <dgm:cxn modelId="{7E0D61CD-2CCE-4565-A7D9-16E3E32298F5}" type="presParOf" srcId="{157E0442-0520-48CF-9DE9-8798BB03DAA7}" destId="{5B20DE7E-F640-42D7-AE61-8BD5330C883B}" srcOrd="7" destOrd="0" presId="urn:microsoft.com/office/officeart/2005/8/layout/vList5"/>
    <dgm:cxn modelId="{6274B669-4DAD-4B1B-9358-1485744CE21A}" type="presParOf" srcId="{157E0442-0520-48CF-9DE9-8798BB03DAA7}" destId="{AA07825F-0036-4C26-9174-AE803035AF8C}" srcOrd="8" destOrd="0" presId="urn:microsoft.com/office/officeart/2005/8/layout/vList5"/>
    <dgm:cxn modelId="{4111DB94-C7F0-4808-9816-12964C79D9A8}" type="presParOf" srcId="{AA07825F-0036-4C26-9174-AE803035AF8C}" destId="{E253AF1D-D219-4586-BE61-95B1F2FCB06B}" srcOrd="0" destOrd="0" presId="urn:microsoft.com/office/officeart/2005/8/layout/vList5"/>
    <dgm:cxn modelId="{BB934A66-DBC0-415A-8418-55056E429106}" type="presParOf" srcId="{AA07825F-0036-4C26-9174-AE803035AF8C}" destId="{967F8301-1CFD-4A15-BC20-C94B94FE0EC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2A4626A-CCA4-4F0B-B591-B5253F024A85}" type="doc">
      <dgm:prSet loTypeId="urn:microsoft.com/office/officeart/2005/8/layout/hierarchy3" loCatId="list" qsTypeId="urn:microsoft.com/office/officeart/2005/8/quickstyle/simple1" qsCatId="simple" csTypeId="urn:microsoft.com/office/officeart/2005/8/colors/accent1_2" csCatId="accent1"/>
      <dgm:spPr/>
      <dgm:t>
        <a:bodyPr/>
        <a:lstStyle/>
        <a:p>
          <a:endParaRPr lang="en-US"/>
        </a:p>
      </dgm:t>
    </dgm:pt>
    <dgm:pt modelId="{1C237272-A89F-45E7-A551-6886F7E14C23}">
      <dgm:prSet/>
      <dgm:spPr/>
      <dgm:t>
        <a:bodyPr/>
        <a:lstStyle/>
        <a:p>
          <a:pPr algn="ctr" rtl="1"/>
          <a:r>
            <a:rPr lang="fa-IR" dirty="0" smtClean="0">
              <a:latin typeface="ذ ظشق"/>
              <a:cs typeface="B Zar" pitchFamily="2" charset="-78"/>
            </a:rPr>
            <a:t>مدیر مالی </a:t>
          </a:r>
          <a:endParaRPr lang="en-US" dirty="0">
            <a:latin typeface="ذ ظشق"/>
            <a:cs typeface="B Zar" pitchFamily="2" charset="-78"/>
          </a:endParaRPr>
        </a:p>
      </dgm:t>
    </dgm:pt>
    <dgm:pt modelId="{3381880F-55E6-463E-8530-C6BF88A790D8}" type="parTrans" cxnId="{A65E942B-2236-4448-930E-AB7B3128A2A4}">
      <dgm:prSet/>
      <dgm:spPr/>
      <dgm:t>
        <a:bodyPr/>
        <a:lstStyle/>
        <a:p>
          <a:pPr algn="justLow"/>
          <a:endParaRPr lang="en-US">
            <a:latin typeface="ذ ظشق"/>
            <a:cs typeface="B Zar" pitchFamily="2" charset="-78"/>
          </a:endParaRPr>
        </a:p>
      </dgm:t>
    </dgm:pt>
    <dgm:pt modelId="{1A4C27C7-FA13-49A5-9AFC-8EE7493AACCF}" type="sibTrans" cxnId="{A65E942B-2236-4448-930E-AB7B3128A2A4}">
      <dgm:prSet/>
      <dgm:spPr/>
      <dgm:t>
        <a:bodyPr/>
        <a:lstStyle/>
        <a:p>
          <a:pPr algn="justLow"/>
          <a:endParaRPr lang="en-US">
            <a:latin typeface="ذ ظشق"/>
            <a:cs typeface="B Zar" pitchFamily="2" charset="-78"/>
          </a:endParaRPr>
        </a:p>
      </dgm:t>
    </dgm:pt>
    <dgm:pt modelId="{0DB1EB00-9794-4BF9-8610-A27B3F152514}">
      <dgm:prSet/>
      <dgm:spPr/>
      <dgm:t>
        <a:bodyPr/>
        <a:lstStyle/>
        <a:p>
          <a:pPr algn="ctr" rtl="1"/>
          <a:r>
            <a:rPr lang="fa-IR" dirty="0" smtClean="0">
              <a:latin typeface="ذ ظشق"/>
              <a:cs typeface="B Zar" pitchFamily="2" charset="-78"/>
            </a:rPr>
            <a:t>تأمین مالی پروژه‌ها</a:t>
          </a:r>
          <a:endParaRPr lang="en-US" dirty="0">
            <a:latin typeface="ذ ظشق"/>
            <a:cs typeface="B Zar" pitchFamily="2" charset="-78"/>
          </a:endParaRPr>
        </a:p>
      </dgm:t>
    </dgm:pt>
    <dgm:pt modelId="{22F7391E-41F3-4B4D-A96A-B4A10CADBD58}" type="parTrans" cxnId="{D7594D61-D54D-4277-A2D7-8EBE96ED2ABD}">
      <dgm:prSet/>
      <dgm:spPr/>
      <dgm:t>
        <a:bodyPr/>
        <a:lstStyle/>
        <a:p>
          <a:pPr algn="justLow"/>
          <a:endParaRPr lang="en-US">
            <a:latin typeface="ذ ظشق"/>
            <a:cs typeface="B Zar" pitchFamily="2" charset="-78"/>
          </a:endParaRPr>
        </a:p>
      </dgm:t>
    </dgm:pt>
    <dgm:pt modelId="{5C26837C-5CA4-4978-B2C2-1CB984A36D8B}" type="sibTrans" cxnId="{D7594D61-D54D-4277-A2D7-8EBE96ED2ABD}">
      <dgm:prSet/>
      <dgm:spPr/>
      <dgm:t>
        <a:bodyPr/>
        <a:lstStyle/>
        <a:p>
          <a:pPr algn="justLow"/>
          <a:endParaRPr lang="en-US">
            <a:latin typeface="ذ ظشق"/>
            <a:cs typeface="B Zar" pitchFamily="2" charset="-78"/>
          </a:endParaRPr>
        </a:p>
      </dgm:t>
    </dgm:pt>
    <dgm:pt modelId="{03846956-0E0B-4665-B09B-7233AC241D15}">
      <dgm:prSet/>
      <dgm:spPr/>
      <dgm:t>
        <a:bodyPr/>
        <a:lstStyle/>
        <a:p>
          <a:pPr algn="ctr" rtl="1"/>
          <a:r>
            <a:rPr lang="fa-IR" dirty="0" smtClean="0">
              <a:latin typeface="ذ ظشق"/>
              <a:cs typeface="B Zar" pitchFamily="2" charset="-78"/>
            </a:rPr>
            <a:t>مدیر سرمایه‌گذاری</a:t>
          </a:r>
          <a:endParaRPr lang="en-US" dirty="0">
            <a:latin typeface="ذ ظشق"/>
            <a:cs typeface="B Zar" pitchFamily="2" charset="-78"/>
          </a:endParaRPr>
        </a:p>
      </dgm:t>
    </dgm:pt>
    <dgm:pt modelId="{4878FD3E-3965-41BA-A957-8E8576310C94}" type="parTrans" cxnId="{B32C9E42-D5E7-4595-8465-798F63E1779E}">
      <dgm:prSet/>
      <dgm:spPr/>
      <dgm:t>
        <a:bodyPr/>
        <a:lstStyle/>
        <a:p>
          <a:pPr algn="justLow"/>
          <a:endParaRPr lang="en-US">
            <a:latin typeface="ذ ظشق"/>
            <a:cs typeface="B Zar" pitchFamily="2" charset="-78"/>
          </a:endParaRPr>
        </a:p>
      </dgm:t>
    </dgm:pt>
    <dgm:pt modelId="{D01FAF2D-C44A-42E1-87F6-F3BEFA9B55F1}" type="sibTrans" cxnId="{B32C9E42-D5E7-4595-8465-798F63E1779E}">
      <dgm:prSet/>
      <dgm:spPr/>
      <dgm:t>
        <a:bodyPr/>
        <a:lstStyle/>
        <a:p>
          <a:pPr algn="justLow"/>
          <a:endParaRPr lang="en-US">
            <a:latin typeface="ذ ظشق"/>
            <a:cs typeface="B Zar" pitchFamily="2" charset="-78"/>
          </a:endParaRPr>
        </a:p>
      </dgm:t>
    </dgm:pt>
    <dgm:pt modelId="{70CA8E75-DE8D-4460-85B8-CB31C162B198}">
      <dgm:prSet/>
      <dgm:spPr/>
      <dgm:t>
        <a:bodyPr/>
        <a:lstStyle/>
        <a:p>
          <a:pPr algn="ctr" rtl="1"/>
          <a:r>
            <a:rPr lang="fa-IR" dirty="0" smtClean="0">
              <a:latin typeface="ذ ظشق"/>
              <a:cs typeface="B Zar" pitchFamily="2" charset="-78"/>
            </a:rPr>
            <a:t>تأمین مالی سبد سرمایه‌گذاری</a:t>
          </a:r>
          <a:endParaRPr lang="en-US" dirty="0">
            <a:latin typeface="ذ ظشق"/>
            <a:cs typeface="B Zar" pitchFamily="2" charset="-78"/>
          </a:endParaRPr>
        </a:p>
      </dgm:t>
    </dgm:pt>
    <dgm:pt modelId="{92883C57-7423-4EE3-95E8-2F70E83025B9}" type="parTrans" cxnId="{379879F9-3931-47EF-82C7-7A915FE99FBC}">
      <dgm:prSet/>
      <dgm:spPr/>
      <dgm:t>
        <a:bodyPr/>
        <a:lstStyle/>
        <a:p>
          <a:pPr algn="justLow"/>
          <a:endParaRPr lang="en-US">
            <a:latin typeface="ذ ظشق"/>
            <a:cs typeface="B Zar" pitchFamily="2" charset="-78"/>
          </a:endParaRPr>
        </a:p>
      </dgm:t>
    </dgm:pt>
    <dgm:pt modelId="{D04DCE39-CAC8-4F4C-BEBA-F9631890867A}" type="sibTrans" cxnId="{379879F9-3931-47EF-82C7-7A915FE99FBC}">
      <dgm:prSet/>
      <dgm:spPr/>
      <dgm:t>
        <a:bodyPr/>
        <a:lstStyle/>
        <a:p>
          <a:pPr algn="justLow"/>
          <a:endParaRPr lang="en-US">
            <a:latin typeface="ذ ظشق"/>
            <a:cs typeface="B Zar" pitchFamily="2" charset="-78"/>
          </a:endParaRPr>
        </a:p>
      </dgm:t>
    </dgm:pt>
    <dgm:pt modelId="{276E58C0-6B0E-4E2F-83D1-A8BD4F459C61}" type="pres">
      <dgm:prSet presAssocID="{C2A4626A-CCA4-4F0B-B591-B5253F024A85}" presName="diagram" presStyleCnt="0">
        <dgm:presLayoutVars>
          <dgm:chPref val="1"/>
          <dgm:dir/>
          <dgm:animOne val="branch"/>
          <dgm:animLvl val="lvl"/>
          <dgm:resizeHandles/>
        </dgm:presLayoutVars>
      </dgm:prSet>
      <dgm:spPr/>
      <dgm:t>
        <a:bodyPr/>
        <a:lstStyle/>
        <a:p>
          <a:endParaRPr lang="en-US"/>
        </a:p>
      </dgm:t>
    </dgm:pt>
    <dgm:pt modelId="{1ACBA4F2-D7BD-4C8F-A50E-4874FE3C7CB2}" type="pres">
      <dgm:prSet presAssocID="{1C237272-A89F-45E7-A551-6886F7E14C23}" presName="root" presStyleCnt="0"/>
      <dgm:spPr/>
    </dgm:pt>
    <dgm:pt modelId="{E7D69871-5613-4359-BC4C-B30A1C7A8D4C}" type="pres">
      <dgm:prSet presAssocID="{1C237272-A89F-45E7-A551-6886F7E14C23}" presName="rootComposite" presStyleCnt="0"/>
      <dgm:spPr/>
    </dgm:pt>
    <dgm:pt modelId="{A96668DD-ED95-413E-829C-86367DCF13B1}" type="pres">
      <dgm:prSet presAssocID="{1C237272-A89F-45E7-A551-6886F7E14C23}" presName="rootText" presStyleLbl="node1" presStyleIdx="0" presStyleCnt="2"/>
      <dgm:spPr/>
      <dgm:t>
        <a:bodyPr/>
        <a:lstStyle/>
        <a:p>
          <a:endParaRPr lang="en-US"/>
        </a:p>
      </dgm:t>
    </dgm:pt>
    <dgm:pt modelId="{35C9F25B-D9AE-4105-9392-BD08E978AFB1}" type="pres">
      <dgm:prSet presAssocID="{1C237272-A89F-45E7-A551-6886F7E14C23}" presName="rootConnector" presStyleLbl="node1" presStyleIdx="0" presStyleCnt="2"/>
      <dgm:spPr/>
      <dgm:t>
        <a:bodyPr/>
        <a:lstStyle/>
        <a:p>
          <a:endParaRPr lang="en-US"/>
        </a:p>
      </dgm:t>
    </dgm:pt>
    <dgm:pt modelId="{62CBE478-5A51-45EA-A54E-9367371FA8B3}" type="pres">
      <dgm:prSet presAssocID="{1C237272-A89F-45E7-A551-6886F7E14C23}" presName="childShape" presStyleCnt="0"/>
      <dgm:spPr/>
    </dgm:pt>
    <dgm:pt modelId="{D1DA7EA0-A010-4D6C-8328-2C53B46C383E}" type="pres">
      <dgm:prSet presAssocID="{22F7391E-41F3-4B4D-A96A-B4A10CADBD58}" presName="Name13" presStyleLbl="parChTrans1D2" presStyleIdx="0" presStyleCnt="2"/>
      <dgm:spPr/>
      <dgm:t>
        <a:bodyPr/>
        <a:lstStyle/>
        <a:p>
          <a:endParaRPr lang="en-US"/>
        </a:p>
      </dgm:t>
    </dgm:pt>
    <dgm:pt modelId="{A487FECC-7AC7-4F3B-B207-21AEE5C14436}" type="pres">
      <dgm:prSet presAssocID="{0DB1EB00-9794-4BF9-8610-A27B3F152514}" presName="childText" presStyleLbl="bgAcc1" presStyleIdx="0" presStyleCnt="2">
        <dgm:presLayoutVars>
          <dgm:bulletEnabled val="1"/>
        </dgm:presLayoutVars>
      </dgm:prSet>
      <dgm:spPr/>
      <dgm:t>
        <a:bodyPr/>
        <a:lstStyle/>
        <a:p>
          <a:endParaRPr lang="en-US"/>
        </a:p>
      </dgm:t>
    </dgm:pt>
    <dgm:pt modelId="{602B8F03-CB83-4D8F-B1CD-6F3DAEBA0319}" type="pres">
      <dgm:prSet presAssocID="{03846956-0E0B-4665-B09B-7233AC241D15}" presName="root" presStyleCnt="0"/>
      <dgm:spPr/>
    </dgm:pt>
    <dgm:pt modelId="{A9173157-00C4-4E18-A522-88A2105CEB9B}" type="pres">
      <dgm:prSet presAssocID="{03846956-0E0B-4665-B09B-7233AC241D15}" presName="rootComposite" presStyleCnt="0"/>
      <dgm:spPr/>
    </dgm:pt>
    <dgm:pt modelId="{F077B2D4-F76B-47B3-8032-24141201003F}" type="pres">
      <dgm:prSet presAssocID="{03846956-0E0B-4665-B09B-7233AC241D15}" presName="rootText" presStyleLbl="node1" presStyleIdx="1" presStyleCnt="2"/>
      <dgm:spPr/>
      <dgm:t>
        <a:bodyPr/>
        <a:lstStyle/>
        <a:p>
          <a:endParaRPr lang="en-US"/>
        </a:p>
      </dgm:t>
    </dgm:pt>
    <dgm:pt modelId="{C70D0BAD-0EF3-48F5-A00C-7058B9715C3C}" type="pres">
      <dgm:prSet presAssocID="{03846956-0E0B-4665-B09B-7233AC241D15}" presName="rootConnector" presStyleLbl="node1" presStyleIdx="1" presStyleCnt="2"/>
      <dgm:spPr/>
      <dgm:t>
        <a:bodyPr/>
        <a:lstStyle/>
        <a:p>
          <a:endParaRPr lang="en-US"/>
        </a:p>
      </dgm:t>
    </dgm:pt>
    <dgm:pt modelId="{6C9F8A49-FBFA-451C-90C5-FB0E9ED59DE6}" type="pres">
      <dgm:prSet presAssocID="{03846956-0E0B-4665-B09B-7233AC241D15}" presName="childShape" presStyleCnt="0"/>
      <dgm:spPr/>
    </dgm:pt>
    <dgm:pt modelId="{1E3FE98A-B782-4601-9343-FF852B96A478}" type="pres">
      <dgm:prSet presAssocID="{92883C57-7423-4EE3-95E8-2F70E83025B9}" presName="Name13" presStyleLbl="parChTrans1D2" presStyleIdx="1" presStyleCnt="2"/>
      <dgm:spPr/>
      <dgm:t>
        <a:bodyPr/>
        <a:lstStyle/>
        <a:p>
          <a:endParaRPr lang="en-US"/>
        </a:p>
      </dgm:t>
    </dgm:pt>
    <dgm:pt modelId="{C5725F8D-2552-4F3A-A6FB-5CE62E1807C9}" type="pres">
      <dgm:prSet presAssocID="{70CA8E75-DE8D-4460-85B8-CB31C162B198}" presName="childText" presStyleLbl="bgAcc1" presStyleIdx="1" presStyleCnt="2">
        <dgm:presLayoutVars>
          <dgm:bulletEnabled val="1"/>
        </dgm:presLayoutVars>
      </dgm:prSet>
      <dgm:spPr/>
      <dgm:t>
        <a:bodyPr/>
        <a:lstStyle/>
        <a:p>
          <a:endParaRPr lang="en-US"/>
        </a:p>
      </dgm:t>
    </dgm:pt>
  </dgm:ptLst>
  <dgm:cxnLst>
    <dgm:cxn modelId="{379879F9-3931-47EF-82C7-7A915FE99FBC}" srcId="{03846956-0E0B-4665-B09B-7233AC241D15}" destId="{70CA8E75-DE8D-4460-85B8-CB31C162B198}" srcOrd="0" destOrd="0" parTransId="{92883C57-7423-4EE3-95E8-2F70E83025B9}" sibTransId="{D04DCE39-CAC8-4F4C-BEBA-F9631890867A}"/>
    <dgm:cxn modelId="{35BC24E1-66C1-44F8-B5C2-82065D971F05}" type="presOf" srcId="{03846956-0E0B-4665-B09B-7233AC241D15}" destId="{F077B2D4-F76B-47B3-8032-24141201003F}" srcOrd="0" destOrd="0" presId="urn:microsoft.com/office/officeart/2005/8/layout/hierarchy3"/>
    <dgm:cxn modelId="{001ACC0B-0C25-4CCD-A21C-2F94FBCB35AB}" type="presOf" srcId="{0DB1EB00-9794-4BF9-8610-A27B3F152514}" destId="{A487FECC-7AC7-4F3B-B207-21AEE5C14436}" srcOrd="0" destOrd="0" presId="urn:microsoft.com/office/officeart/2005/8/layout/hierarchy3"/>
    <dgm:cxn modelId="{275FB27F-144A-483A-A0F8-C44E8E6F6E8C}" type="presOf" srcId="{22F7391E-41F3-4B4D-A96A-B4A10CADBD58}" destId="{D1DA7EA0-A010-4D6C-8328-2C53B46C383E}" srcOrd="0" destOrd="0" presId="urn:microsoft.com/office/officeart/2005/8/layout/hierarchy3"/>
    <dgm:cxn modelId="{01F3A3EC-1891-46D3-91BE-49BC21AF7EF4}" type="presOf" srcId="{C2A4626A-CCA4-4F0B-B591-B5253F024A85}" destId="{276E58C0-6B0E-4E2F-83D1-A8BD4F459C61}" srcOrd="0" destOrd="0" presId="urn:microsoft.com/office/officeart/2005/8/layout/hierarchy3"/>
    <dgm:cxn modelId="{DBD5DABD-1AAE-4ADF-9E8E-4B20A59E7F37}" type="presOf" srcId="{92883C57-7423-4EE3-95E8-2F70E83025B9}" destId="{1E3FE98A-B782-4601-9343-FF852B96A478}" srcOrd="0" destOrd="0" presId="urn:microsoft.com/office/officeart/2005/8/layout/hierarchy3"/>
    <dgm:cxn modelId="{A387C3E2-7797-409A-BD33-90A28699DE2E}" type="presOf" srcId="{1C237272-A89F-45E7-A551-6886F7E14C23}" destId="{A96668DD-ED95-413E-829C-86367DCF13B1}" srcOrd="0" destOrd="0" presId="urn:microsoft.com/office/officeart/2005/8/layout/hierarchy3"/>
    <dgm:cxn modelId="{89FCBEC3-99DE-4A49-AD24-D1D7185ED6EF}" type="presOf" srcId="{1C237272-A89F-45E7-A551-6886F7E14C23}" destId="{35C9F25B-D9AE-4105-9392-BD08E978AFB1}" srcOrd="1" destOrd="0" presId="urn:microsoft.com/office/officeart/2005/8/layout/hierarchy3"/>
    <dgm:cxn modelId="{B79166DC-EF0C-447C-ABE8-27CEE214631A}" type="presOf" srcId="{03846956-0E0B-4665-B09B-7233AC241D15}" destId="{C70D0BAD-0EF3-48F5-A00C-7058B9715C3C}" srcOrd="1" destOrd="0" presId="urn:microsoft.com/office/officeart/2005/8/layout/hierarchy3"/>
    <dgm:cxn modelId="{D7594D61-D54D-4277-A2D7-8EBE96ED2ABD}" srcId="{1C237272-A89F-45E7-A551-6886F7E14C23}" destId="{0DB1EB00-9794-4BF9-8610-A27B3F152514}" srcOrd="0" destOrd="0" parTransId="{22F7391E-41F3-4B4D-A96A-B4A10CADBD58}" sibTransId="{5C26837C-5CA4-4978-B2C2-1CB984A36D8B}"/>
    <dgm:cxn modelId="{B32C9E42-D5E7-4595-8465-798F63E1779E}" srcId="{C2A4626A-CCA4-4F0B-B591-B5253F024A85}" destId="{03846956-0E0B-4665-B09B-7233AC241D15}" srcOrd="1" destOrd="0" parTransId="{4878FD3E-3965-41BA-A957-8E8576310C94}" sibTransId="{D01FAF2D-C44A-42E1-87F6-F3BEFA9B55F1}"/>
    <dgm:cxn modelId="{CE1325E2-51DD-45C2-B043-863B7528BB96}" type="presOf" srcId="{70CA8E75-DE8D-4460-85B8-CB31C162B198}" destId="{C5725F8D-2552-4F3A-A6FB-5CE62E1807C9}" srcOrd="0" destOrd="0" presId="urn:microsoft.com/office/officeart/2005/8/layout/hierarchy3"/>
    <dgm:cxn modelId="{A65E942B-2236-4448-930E-AB7B3128A2A4}" srcId="{C2A4626A-CCA4-4F0B-B591-B5253F024A85}" destId="{1C237272-A89F-45E7-A551-6886F7E14C23}" srcOrd="0" destOrd="0" parTransId="{3381880F-55E6-463E-8530-C6BF88A790D8}" sibTransId="{1A4C27C7-FA13-49A5-9AFC-8EE7493AACCF}"/>
    <dgm:cxn modelId="{EC0F7358-3C3A-46CB-B5B5-D388B9765AF4}" type="presParOf" srcId="{276E58C0-6B0E-4E2F-83D1-A8BD4F459C61}" destId="{1ACBA4F2-D7BD-4C8F-A50E-4874FE3C7CB2}" srcOrd="0" destOrd="0" presId="urn:microsoft.com/office/officeart/2005/8/layout/hierarchy3"/>
    <dgm:cxn modelId="{190A4577-5409-461B-A47C-FA9E04923AFF}" type="presParOf" srcId="{1ACBA4F2-D7BD-4C8F-A50E-4874FE3C7CB2}" destId="{E7D69871-5613-4359-BC4C-B30A1C7A8D4C}" srcOrd="0" destOrd="0" presId="urn:microsoft.com/office/officeart/2005/8/layout/hierarchy3"/>
    <dgm:cxn modelId="{26F654DF-2D6E-4F57-8C3B-4A371C9A548B}" type="presParOf" srcId="{E7D69871-5613-4359-BC4C-B30A1C7A8D4C}" destId="{A96668DD-ED95-413E-829C-86367DCF13B1}" srcOrd="0" destOrd="0" presId="urn:microsoft.com/office/officeart/2005/8/layout/hierarchy3"/>
    <dgm:cxn modelId="{2EBDE565-E077-4B70-8AA6-D708B10BF1F5}" type="presParOf" srcId="{E7D69871-5613-4359-BC4C-B30A1C7A8D4C}" destId="{35C9F25B-D9AE-4105-9392-BD08E978AFB1}" srcOrd="1" destOrd="0" presId="urn:microsoft.com/office/officeart/2005/8/layout/hierarchy3"/>
    <dgm:cxn modelId="{0ED2E743-C02E-44D2-B779-DDE0E9C89F1A}" type="presParOf" srcId="{1ACBA4F2-D7BD-4C8F-A50E-4874FE3C7CB2}" destId="{62CBE478-5A51-45EA-A54E-9367371FA8B3}" srcOrd="1" destOrd="0" presId="urn:microsoft.com/office/officeart/2005/8/layout/hierarchy3"/>
    <dgm:cxn modelId="{F8D1CACF-881E-42DF-AE02-B680FB40D44B}" type="presParOf" srcId="{62CBE478-5A51-45EA-A54E-9367371FA8B3}" destId="{D1DA7EA0-A010-4D6C-8328-2C53B46C383E}" srcOrd="0" destOrd="0" presId="urn:microsoft.com/office/officeart/2005/8/layout/hierarchy3"/>
    <dgm:cxn modelId="{B3E0594E-4D32-490B-BAF4-B7F14F691A4E}" type="presParOf" srcId="{62CBE478-5A51-45EA-A54E-9367371FA8B3}" destId="{A487FECC-7AC7-4F3B-B207-21AEE5C14436}" srcOrd="1" destOrd="0" presId="urn:microsoft.com/office/officeart/2005/8/layout/hierarchy3"/>
    <dgm:cxn modelId="{3DC1BB4D-3325-4ADF-BD06-30A1CE71304B}" type="presParOf" srcId="{276E58C0-6B0E-4E2F-83D1-A8BD4F459C61}" destId="{602B8F03-CB83-4D8F-B1CD-6F3DAEBA0319}" srcOrd="1" destOrd="0" presId="urn:microsoft.com/office/officeart/2005/8/layout/hierarchy3"/>
    <dgm:cxn modelId="{A11644D0-4F3A-4ECF-B10D-92B9BD6BF1ED}" type="presParOf" srcId="{602B8F03-CB83-4D8F-B1CD-6F3DAEBA0319}" destId="{A9173157-00C4-4E18-A522-88A2105CEB9B}" srcOrd="0" destOrd="0" presId="urn:microsoft.com/office/officeart/2005/8/layout/hierarchy3"/>
    <dgm:cxn modelId="{2D2DD27D-E5F9-4A9C-891E-C00F10EEB00C}" type="presParOf" srcId="{A9173157-00C4-4E18-A522-88A2105CEB9B}" destId="{F077B2D4-F76B-47B3-8032-24141201003F}" srcOrd="0" destOrd="0" presId="urn:microsoft.com/office/officeart/2005/8/layout/hierarchy3"/>
    <dgm:cxn modelId="{2E0A9124-0487-4211-9C42-FC9F60CA468A}" type="presParOf" srcId="{A9173157-00C4-4E18-A522-88A2105CEB9B}" destId="{C70D0BAD-0EF3-48F5-A00C-7058B9715C3C}" srcOrd="1" destOrd="0" presId="urn:microsoft.com/office/officeart/2005/8/layout/hierarchy3"/>
    <dgm:cxn modelId="{886C0D3E-2661-4FED-8398-878F876F7678}" type="presParOf" srcId="{602B8F03-CB83-4D8F-B1CD-6F3DAEBA0319}" destId="{6C9F8A49-FBFA-451C-90C5-FB0E9ED59DE6}" srcOrd="1" destOrd="0" presId="urn:microsoft.com/office/officeart/2005/8/layout/hierarchy3"/>
    <dgm:cxn modelId="{7ACB6415-4DC8-473A-806D-8C77563B0420}" type="presParOf" srcId="{6C9F8A49-FBFA-451C-90C5-FB0E9ED59DE6}" destId="{1E3FE98A-B782-4601-9343-FF852B96A478}" srcOrd="0" destOrd="0" presId="urn:microsoft.com/office/officeart/2005/8/layout/hierarchy3"/>
    <dgm:cxn modelId="{FEE4BA2E-DB8D-4C9D-BD3F-3FAAD3EECB7B}" type="presParOf" srcId="{6C9F8A49-FBFA-451C-90C5-FB0E9ED59DE6}" destId="{C5725F8D-2552-4F3A-A6FB-5CE62E1807C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F185FC7-6070-4911-8CEB-5539BB47286B}" type="doc">
      <dgm:prSet loTypeId="urn:microsoft.com/office/officeart/2005/8/layout/vList5" loCatId="list" qsTypeId="urn:microsoft.com/office/officeart/2005/8/quickstyle/3d2" qsCatId="3D" csTypeId="urn:microsoft.com/office/officeart/2005/8/colors/accent3_3" csCatId="accent3" phldr="1"/>
      <dgm:spPr/>
      <dgm:t>
        <a:bodyPr/>
        <a:lstStyle/>
        <a:p>
          <a:endParaRPr lang="en-US"/>
        </a:p>
      </dgm:t>
    </dgm:pt>
    <dgm:pt modelId="{3991D5D5-7C31-451A-987E-5EF90A78EF5F}">
      <dgm:prSet/>
      <dgm:spPr/>
      <dgm:t>
        <a:bodyPr/>
        <a:lstStyle/>
        <a:p>
          <a:pPr rtl="1"/>
          <a:r>
            <a:rPr lang="fa-IR" dirty="0" smtClean="0">
              <a:cs typeface="B Titr" pitchFamily="2" charset="-78"/>
            </a:rPr>
            <a:t>ابزار، نهادها و بازاهاي مالي</a:t>
          </a:r>
          <a:endParaRPr lang="en-US" dirty="0">
            <a:cs typeface="B Titr" pitchFamily="2" charset="-78"/>
          </a:endParaRPr>
        </a:p>
      </dgm:t>
    </dgm:pt>
    <dgm:pt modelId="{5027547D-062B-436D-BA3B-E5DB24808DB0}" type="parTrans" cxnId="{570B0C44-03F2-4181-AD46-2E1B86B8E381}">
      <dgm:prSet/>
      <dgm:spPr/>
      <dgm:t>
        <a:bodyPr/>
        <a:lstStyle/>
        <a:p>
          <a:endParaRPr lang="en-US"/>
        </a:p>
      </dgm:t>
    </dgm:pt>
    <dgm:pt modelId="{15091AA3-C9BB-4D6E-9CC8-1A8437E1DDD5}" type="sibTrans" cxnId="{570B0C44-03F2-4181-AD46-2E1B86B8E381}">
      <dgm:prSet/>
      <dgm:spPr/>
      <dgm:t>
        <a:bodyPr/>
        <a:lstStyle/>
        <a:p>
          <a:endParaRPr lang="en-US"/>
        </a:p>
      </dgm:t>
    </dgm:pt>
    <dgm:pt modelId="{69722A83-AAF2-43C4-AAA3-3844DCA61BDE}">
      <dgm:prSet/>
      <dgm:spPr/>
      <dgm:t>
        <a:bodyPr/>
        <a:lstStyle/>
        <a:p>
          <a:pPr rtl="1"/>
          <a:r>
            <a:rPr lang="fa-IR" dirty="0" smtClean="0">
              <a:cs typeface="B Zar" pitchFamily="2" charset="-78"/>
            </a:rPr>
            <a:t>چگونه تأمين مالي کنيم؟</a:t>
          </a:r>
          <a:endParaRPr lang="en-US" dirty="0">
            <a:cs typeface="B Zar" pitchFamily="2" charset="-78"/>
          </a:endParaRPr>
        </a:p>
      </dgm:t>
    </dgm:pt>
    <dgm:pt modelId="{BDFD7586-B896-4800-85BD-22ED395C27DD}" type="parTrans" cxnId="{B2E2444E-AE3C-45FA-B156-20AF8F2186B5}">
      <dgm:prSet/>
      <dgm:spPr/>
      <dgm:t>
        <a:bodyPr/>
        <a:lstStyle/>
        <a:p>
          <a:endParaRPr lang="en-US"/>
        </a:p>
      </dgm:t>
    </dgm:pt>
    <dgm:pt modelId="{DE54EEBB-95D2-4455-AAD2-5F0976D07DF2}" type="sibTrans" cxnId="{B2E2444E-AE3C-45FA-B156-20AF8F2186B5}">
      <dgm:prSet/>
      <dgm:spPr/>
      <dgm:t>
        <a:bodyPr/>
        <a:lstStyle/>
        <a:p>
          <a:endParaRPr lang="en-US"/>
        </a:p>
      </dgm:t>
    </dgm:pt>
    <dgm:pt modelId="{B0104297-309A-43A2-A851-71798FB02E36}" type="pres">
      <dgm:prSet presAssocID="{9F185FC7-6070-4911-8CEB-5539BB47286B}" presName="Name0" presStyleCnt="0">
        <dgm:presLayoutVars>
          <dgm:dir/>
          <dgm:animLvl val="lvl"/>
          <dgm:resizeHandles val="exact"/>
        </dgm:presLayoutVars>
      </dgm:prSet>
      <dgm:spPr/>
      <dgm:t>
        <a:bodyPr/>
        <a:lstStyle/>
        <a:p>
          <a:endParaRPr lang="en-US"/>
        </a:p>
      </dgm:t>
    </dgm:pt>
    <dgm:pt modelId="{1EF62D3E-92C9-4A43-B795-7E08B07C09FB}" type="pres">
      <dgm:prSet presAssocID="{3991D5D5-7C31-451A-987E-5EF90A78EF5F}" presName="linNode" presStyleCnt="0"/>
      <dgm:spPr/>
    </dgm:pt>
    <dgm:pt modelId="{5A4CAF2A-FE8F-4B63-A46D-62E2DBF511FC}" type="pres">
      <dgm:prSet presAssocID="{3991D5D5-7C31-451A-987E-5EF90A78EF5F}" presName="parentText" presStyleLbl="node1" presStyleIdx="0" presStyleCnt="1" custScaleX="199787">
        <dgm:presLayoutVars>
          <dgm:chMax val="1"/>
          <dgm:bulletEnabled val="1"/>
        </dgm:presLayoutVars>
      </dgm:prSet>
      <dgm:spPr/>
      <dgm:t>
        <a:bodyPr/>
        <a:lstStyle/>
        <a:p>
          <a:endParaRPr lang="en-US"/>
        </a:p>
      </dgm:t>
    </dgm:pt>
    <dgm:pt modelId="{9F94BAE4-8DD6-439F-A5A2-5BAA3B4CA00E}" type="pres">
      <dgm:prSet presAssocID="{3991D5D5-7C31-451A-987E-5EF90A78EF5F}" presName="descendantText" presStyleLbl="alignAccFollowNode1" presStyleIdx="0" presStyleCnt="1">
        <dgm:presLayoutVars>
          <dgm:bulletEnabled val="1"/>
        </dgm:presLayoutVars>
      </dgm:prSet>
      <dgm:spPr/>
      <dgm:t>
        <a:bodyPr/>
        <a:lstStyle/>
        <a:p>
          <a:endParaRPr lang="en-US"/>
        </a:p>
      </dgm:t>
    </dgm:pt>
  </dgm:ptLst>
  <dgm:cxnLst>
    <dgm:cxn modelId="{B2E2444E-AE3C-45FA-B156-20AF8F2186B5}" srcId="{3991D5D5-7C31-451A-987E-5EF90A78EF5F}" destId="{69722A83-AAF2-43C4-AAA3-3844DCA61BDE}" srcOrd="0" destOrd="0" parTransId="{BDFD7586-B896-4800-85BD-22ED395C27DD}" sibTransId="{DE54EEBB-95D2-4455-AAD2-5F0976D07DF2}"/>
    <dgm:cxn modelId="{C7832850-8EA2-45A2-8D53-74F578008DB2}" type="presOf" srcId="{3991D5D5-7C31-451A-987E-5EF90A78EF5F}" destId="{5A4CAF2A-FE8F-4B63-A46D-62E2DBF511FC}" srcOrd="0" destOrd="0" presId="urn:microsoft.com/office/officeart/2005/8/layout/vList5"/>
    <dgm:cxn modelId="{570B0C44-03F2-4181-AD46-2E1B86B8E381}" srcId="{9F185FC7-6070-4911-8CEB-5539BB47286B}" destId="{3991D5D5-7C31-451A-987E-5EF90A78EF5F}" srcOrd="0" destOrd="0" parTransId="{5027547D-062B-436D-BA3B-E5DB24808DB0}" sibTransId="{15091AA3-C9BB-4D6E-9CC8-1A8437E1DDD5}"/>
    <dgm:cxn modelId="{7C7892DA-B0E1-434D-8896-3A1C08ECF46C}" type="presOf" srcId="{9F185FC7-6070-4911-8CEB-5539BB47286B}" destId="{B0104297-309A-43A2-A851-71798FB02E36}" srcOrd="0" destOrd="0" presId="urn:microsoft.com/office/officeart/2005/8/layout/vList5"/>
    <dgm:cxn modelId="{15F786FA-7CDB-4E7D-B104-DC8D525BB832}" type="presOf" srcId="{69722A83-AAF2-43C4-AAA3-3844DCA61BDE}" destId="{9F94BAE4-8DD6-439F-A5A2-5BAA3B4CA00E}" srcOrd="0" destOrd="0" presId="urn:microsoft.com/office/officeart/2005/8/layout/vList5"/>
    <dgm:cxn modelId="{E33D7F05-BD74-498B-BEF2-F2E02580BBBE}" type="presParOf" srcId="{B0104297-309A-43A2-A851-71798FB02E36}" destId="{1EF62D3E-92C9-4A43-B795-7E08B07C09FB}" srcOrd="0" destOrd="0" presId="urn:microsoft.com/office/officeart/2005/8/layout/vList5"/>
    <dgm:cxn modelId="{3B273505-AA18-4F37-B631-FA89A8F38583}" type="presParOf" srcId="{1EF62D3E-92C9-4A43-B795-7E08B07C09FB}" destId="{5A4CAF2A-FE8F-4B63-A46D-62E2DBF511FC}" srcOrd="0" destOrd="0" presId="urn:microsoft.com/office/officeart/2005/8/layout/vList5"/>
    <dgm:cxn modelId="{81AD3574-6428-4DDC-94CF-567CC08F780B}" type="presParOf" srcId="{1EF62D3E-92C9-4A43-B795-7E08B07C09FB}" destId="{9F94BAE4-8DD6-439F-A5A2-5BAA3B4CA0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C3D51E4-E824-46D8-9A13-BE366C73C0D8}" type="doc">
      <dgm:prSet loTypeId="urn:microsoft.com/office/officeart/2005/8/layout/process3" loCatId="process" qsTypeId="urn:microsoft.com/office/officeart/2005/8/quickstyle/3d1" qsCatId="3D" csTypeId="urn:microsoft.com/office/officeart/2005/8/colors/colorful1#21" csCatId="colorful" phldr="1"/>
      <dgm:spPr/>
      <dgm:t>
        <a:bodyPr/>
        <a:lstStyle/>
        <a:p>
          <a:endParaRPr lang="en-US"/>
        </a:p>
      </dgm:t>
    </dgm:pt>
    <dgm:pt modelId="{6709396B-89A8-4DF9-8D98-99394A49625A}">
      <dgm:prSet/>
      <dgm:spPr/>
      <dgm:t>
        <a:bodyPr/>
        <a:lstStyle/>
        <a:p>
          <a:pPr algn="ctr" rtl="1"/>
          <a:r>
            <a:rPr lang="fa-IR" dirty="0" smtClean="0">
              <a:cs typeface="B Titr" pitchFamily="2" charset="-78"/>
            </a:rPr>
            <a:t>سؤال‌هاي اساسي</a:t>
          </a:r>
          <a:endParaRPr lang="en-US" dirty="0">
            <a:cs typeface="B Titr" pitchFamily="2" charset="-78"/>
          </a:endParaRPr>
        </a:p>
      </dgm:t>
    </dgm:pt>
    <dgm:pt modelId="{94337CFE-5F31-4E7D-AB55-CF1758224CF5}" type="parTrans" cxnId="{FF08FA7F-67C6-4283-8004-68DBD0937264}">
      <dgm:prSet/>
      <dgm:spPr/>
      <dgm:t>
        <a:bodyPr/>
        <a:lstStyle/>
        <a:p>
          <a:pPr algn="justLow"/>
          <a:endParaRPr lang="en-US">
            <a:cs typeface="B Zar" pitchFamily="2" charset="-78"/>
          </a:endParaRPr>
        </a:p>
      </dgm:t>
    </dgm:pt>
    <dgm:pt modelId="{CD9F03C2-6AD5-4E32-8173-64A5BF59B898}" type="sibTrans" cxnId="{FF08FA7F-67C6-4283-8004-68DBD0937264}">
      <dgm:prSet/>
      <dgm:spPr/>
      <dgm:t>
        <a:bodyPr/>
        <a:lstStyle/>
        <a:p>
          <a:pPr algn="justLow"/>
          <a:endParaRPr lang="en-US">
            <a:cs typeface="B Zar" pitchFamily="2" charset="-78"/>
          </a:endParaRPr>
        </a:p>
      </dgm:t>
    </dgm:pt>
    <dgm:pt modelId="{0EB21EBB-50AA-4091-8F12-3B8B28CF123C}">
      <dgm:prSet custT="1"/>
      <dgm:spPr/>
      <dgm:t>
        <a:bodyPr/>
        <a:lstStyle/>
        <a:p>
          <a:pPr algn="justLow" rtl="1"/>
          <a:r>
            <a:rPr lang="fa-IR" sz="2300" dirty="0" smtClean="0">
              <a:cs typeface="B Zar" pitchFamily="2" charset="-78"/>
            </a:rPr>
            <a:t>اجزاي سرمايه چه رابطه‌‌اي با هم دارند؟</a:t>
          </a:r>
          <a:endParaRPr lang="en-US" sz="2300" dirty="0">
            <a:cs typeface="B Zar" pitchFamily="2" charset="-78"/>
          </a:endParaRPr>
        </a:p>
      </dgm:t>
    </dgm:pt>
    <dgm:pt modelId="{7EDDAA77-1D27-42B1-A090-D2B3C8A7BB06}" type="parTrans" cxnId="{D7A411F4-BE47-4B62-A9AD-AAE5D0F41893}">
      <dgm:prSet/>
      <dgm:spPr/>
      <dgm:t>
        <a:bodyPr/>
        <a:lstStyle/>
        <a:p>
          <a:pPr algn="justLow"/>
          <a:endParaRPr lang="en-US">
            <a:cs typeface="B Zar" pitchFamily="2" charset="-78"/>
          </a:endParaRPr>
        </a:p>
      </dgm:t>
    </dgm:pt>
    <dgm:pt modelId="{57E4D1E7-69CB-4DC2-B4F2-5D5C8A2F581C}" type="sibTrans" cxnId="{D7A411F4-BE47-4B62-A9AD-AAE5D0F41893}">
      <dgm:prSet/>
      <dgm:spPr/>
      <dgm:t>
        <a:bodyPr/>
        <a:lstStyle/>
        <a:p>
          <a:pPr algn="justLow"/>
          <a:endParaRPr lang="en-US">
            <a:cs typeface="B Zar" pitchFamily="2" charset="-78"/>
          </a:endParaRPr>
        </a:p>
      </dgm:t>
    </dgm:pt>
    <dgm:pt modelId="{581F06FA-666D-4BF0-A9EF-8E73867720EE}">
      <dgm:prSet custT="1"/>
      <dgm:spPr/>
      <dgm:t>
        <a:bodyPr/>
        <a:lstStyle/>
        <a:p>
          <a:pPr algn="justLow" rtl="1"/>
          <a:r>
            <a:rPr lang="fa-IR" sz="2300" dirty="0" smtClean="0">
              <a:cs typeface="B Zar" pitchFamily="2" charset="-78"/>
            </a:rPr>
            <a:t>ساختار سرمايه چه تأثيري بر ارزش شرکت دارد؟</a:t>
          </a:r>
          <a:endParaRPr lang="fa-IR" sz="2300" dirty="0">
            <a:cs typeface="B Zar" pitchFamily="2" charset="-78"/>
          </a:endParaRPr>
        </a:p>
      </dgm:t>
    </dgm:pt>
    <dgm:pt modelId="{05E73AB0-EDA1-41E9-8706-906F56A26595}" type="parTrans" cxnId="{A726C1E5-0C9A-4367-8F35-3A939C51D377}">
      <dgm:prSet/>
      <dgm:spPr/>
      <dgm:t>
        <a:bodyPr/>
        <a:lstStyle/>
        <a:p>
          <a:pPr algn="justLow"/>
          <a:endParaRPr lang="en-US">
            <a:cs typeface="B Zar" pitchFamily="2" charset="-78"/>
          </a:endParaRPr>
        </a:p>
      </dgm:t>
    </dgm:pt>
    <dgm:pt modelId="{21285E17-1340-4B4F-9DB8-7D6451CB8F73}" type="sibTrans" cxnId="{A726C1E5-0C9A-4367-8F35-3A939C51D377}">
      <dgm:prSet/>
      <dgm:spPr/>
      <dgm:t>
        <a:bodyPr/>
        <a:lstStyle/>
        <a:p>
          <a:pPr algn="justLow"/>
          <a:endParaRPr lang="en-US">
            <a:cs typeface="B Zar" pitchFamily="2" charset="-78"/>
          </a:endParaRPr>
        </a:p>
      </dgm:t>
    </dgm:pt>
    <dgm:pt modelId="{C493FA64-4068-4C68-B063-8F27ABE1563C}">
      <dgm:prSet custT="1"/>
      <dgm:spPr/>
      <dgm:t>
        <a:bodyPr/>
        <a:lstStyle/>
        <a:p>
          <a:pPr algn="justLow" rtl="1"/>
          <a:r>
            <a:rPr lang="fa-IR" sz="2300" dirty="0" smtClean="0">
              <a:cs typeface="B Zar" pitchFamily="2" charset="-78"/>
            </a:rPr>
            <a:t>آيا ساختار سرمايۀ شرکت‌هاي فعال در صنايع مختلف، متفاوت است؟</a:t>
          </a:r>
          <a:endParaRPr lang="fa-IR" sz="2300" dirty="0">
            <a:cs typeface="B Zar" pitchFamily="2" charset="-78"/>
          </a:endParaRPr>
        </a:p>
      </dgm:t>
    </dgm:pt>
    <dgm:pt modelId="{FF526035-D66B-4A59-89F1-5AECC2D27054}" type="parTrans" cxnId="{DCBB7F44-FD77-4E20-8527-0FC454EE4DBA}">
      <dgm:prSet/>
      <dgm:spPr/>
      <dgm:t>
        <a:bodyPr/>
        <a:lstStyle/>
        <a:p>
          <a:endParaRPr lang="en-US"/>
        </a:p>
      </dgm:t>
    </dgm:pt>
    <dgm:pt modelId="{BEE506C8-ECD7-41BD-979D-7195747E0660}" type="sibTrans" cxnId="{DCBB7F44-FD77-4E20-8527-0FC454EE4DBA}">
      <dgm:prSet/>
      <dgm:spPr/>
      <dgm:t>
        <a:bodyPr/>
        <a:lstStyle/>
        <a:p>
          <a:endParaRPr lang="en-US"/>
        </a:p>
      </dgm:t>
    </dgm:pt>
    <dgm:pt modelId="{FF0F87C1-F1C5-49B6-AECF-68EB2B63B09E}">
      <dgm:prSet custT="1"/>
      <dgm:spPr/>
      <dgm:t>
        <a:bodyPr/>
        <a:lstStyle/>
        <a:p>
          <a:pPr algn="justLow" rtl="1"/>
          <a:r>
            <a:rPr lang="fa-IR" sz="2300" dirty="0" smtClean="0">
              <a:cs typeface="B Zar" pitchFamily="2" charset="-78"/>
            </a:rPr>
            <a:t>آيا ساختار سرمايۀ بهينه وجود دارد؟</a:t>
          </a:r>
          <a:endParaRPr lang="fa-IR" sz="2300" dirty="0">
            <a:cs typeface="B Zar" pitchFamily="2" charset="-78"/>
          </a:endParaRPr>
        </a:p>
      </dgm:t>
    </dgm:pt>
    <dgm:pt modelId="{0582DA1B-E469-405D-B746-0933638B64F5}" type="parTrans" cxnId="{4527B52C-625E-48D4-8B0D-C61E3B92F125}">
      <dgm:prSet/>
      <dgm:spPr/>
      <dgm:t>
        <a:bodyPr/>
        <a:lstStyle/>
        <a:p>
          <a:endParaRPr lang="en-US"/>
        </a:p>
      </dgm:t>
    </dgm:pt>
    <dgm:pt modelId="{CBAC532B-3CD7-4910-80B5-C36FF700BC24}" type="sibTrans" cxnId="{4527B52C-625E-48D4-8B0D-C61E3B92F125}">
      <dgm:prSet/>
      <dgm:spPr/>
      <dgm:t>
        <a:bodyPr/>
        <a:lstStyle/>
        <a:p>
          <a:endParaRPr lang="en-US"/>
        </a:p>
      </dgm:t>
    </dgm:pt>
    <dgm:pt modelId="{2ADAEE2B-023D-4691-9B8E-EC7C1306B27D}">
      <dgm:prSet custT="1"/>
      <dgm:spPr/>
      <dgm:t>
        <a:bodyPr/>
        <a:lstStyle/>
        <a:p>
          <a:pPr algn="justLow" rtl="1"/>
          <a:r>
            <a:rPr lang="fa-IR" sz="2300" dirty="0" smtClean="0">
              <a:cs typeface="B Zar" pitchFamily="2" charset="-78"/>
            </a:rPr>
            <a:t>آيا ترکيب سرمايه اهميت دارد؟</a:t>
          </a:r>
          <a:endParaRPr lang="en-US" sz="2300" dirty="0">
            <a:cs typeface="B Zar" pitchFamily="2" charset="-78"/>
          </a:endParaRPr>
        </a:p>
      </dgm:t>
    </dgm:pt>
    <dgm:pt modelId="{5799ADB7-A66A-4386-9A8D-138B6DFEA196}" type="parTrans" cxnId="{C06A47E5-76A9-4A3B-B30E-43B6FB293DC9}">
      <dgm:prSet/>
      <dgm:spPr/>
      <dgm:t>
        <a:bodyPr/>
        <a:lstStyle/>
        <a:p>
          <a:endParaRPr lang="en-US"/>
        </a:p>
      </dgm:t>
    </dgm:pt>
    <dgm:pt modelId="{BF6BE2DC-E050-42CA-8880-58008ABF6BDB}" type="sibTrans" cxnId="{C06A47E5-76A9-4A3B-B30E-43B6FB293DC9}">
      <dgm:prSet/>
      <dgm:spPr/>
      <dgm:t>
        <a:bodyPr/>
        <a:lstStyle/>
        <a:p>
          <a:endParaRPr lang="en-US"/>
        </a:p>
      </dgm:t>
    </dgm:pt>
    <dgm:pt modelId="{9274AD09-8D28-4126-810F-513E59CCED08}">
      <dgm:prSet custT="1"/>
      <dgm:spPr/>
      <dgm:t>
        <a:bodyPr/>
        <a:lstStyle/>
        <a:p>
          <a:pPr algn="justLow" rtl="1"/>
          <a:r>
            <a:rPr lang="fa-IR" sz="2300" dirty="0" smtClean="0">
              <a:cs typeface="B Zar" pitchFamily="2" charset="-78"/>
            </a:rPr>
            <a:t>چه عواملي در تعيين ساختار سرمايۀ شرکت‌ها مؤثر است؟</a:t>
          </a:r>
          <a:endParaRPr lang="fa-IR" sz="2300" dirty="0">
            <a:cs typeface="B Zar" pitchFamily="2" charset="-78"/>
          </a:endParaRPr>
        </a:p>
      </dgm:t>
    </dgm:pt>
    <dgm:pt modelId="{6B13E918-04BD-4517-913A-7820DBF2D582}" type="parTrans" cxnId="{6CE27A65-76CC-40B0-B232-91F339914714}">
      <dgm:prSet/>
      <dgm:spPr/>
      <dgm:t>
        <a:bodyPr/>
        <a:lstStyle/>
        <a:p>
          <a:endParaRPr lang="en-US"/>
        </a:p>
      </dgm:t>
    </dgm:pt>
    <dgm:pt modelId="{1EACE49E-0633-4EE8-8935-AF996C6CBAED}" type="sibTrans" cxnId="{6CE27A65-76CC-40B0-B232-91F339914714}">
      <dgm:prSet/>
      <dgm:spPr/>
      <dgm:t>
        <a:bodyPr/>
        <a:lstStyle/>
        <a:p>
          <a:endParaRPr lang="en-US"/>
        </a:p>
      </dgm:t>
    </dgm:pt>
    <dgm:pt modelId="{B93CAA81-1BDB-46FF-9225-9D3AFA937CBA}">
      <dgm:prSet custT="1"/>
      <dgm:spPr/>
      <dgm:t>
        <a:bodyPr/>
        <a:lstStyle/>
        <a:p>
          <a:pPr algn="justLow" rtl="1"/>
          <a:r>
            <a:rPr lang="fa-IR" sz="2300" dirty="0" smtClean="0">
              <a:cs typeface="B Zar" pitchFamily="2" charset="-78"/>
            </a:rPr>
            <a:t>ساختار سرمايه چه اثري بر هزينۀ سرمايۀ شرکت دارد؟</a:t>
          </a:r>
          <a:endParaRPr lang="en-US" sz="2300" dirty="0">
            <a:cs typeface="B Zar" pitchFamily="2" charset="-78"/>
          </a:endParaRPr>
        </a:p>
      </dgm:t>
    </dgm:pt>
    <dgm:pt modelId="{CA1C534B-0F94-48C1-AACB-84CF63843699}" type="parTrans" cxnId="{6C62C7E9-F346-436F-80CA-B3ACCCD58872}">
      <dgm:prSet/>
      <dgm:spPr/>
      <dgm:t>
        <a:bodyPr/>
        <a:lstStyle/>
        <a:p>
          <a:endParaRPr lang="en-US"/>
        </a:p>
      </dgm:t>
    </dgm:pt>
    <dgm:pt modelId="{734C3A41-5D7D-43A0-BF19-9ED1F6C1D2C8}" type="sibTrans" cxnId="{6C62C7E9-F346-436F-80CA-B3ACCCD58872}">
      <dgm:prSet/>
      <dgm:spPr/>
      <dgm:t>
        <a:bodyPr/>
        <a:lstStyle/>
        <a:p>
          <a:endParaRPr lang="en-US"/>
        </a:p>
      </dgm:t>
    </dgm:pt>
    <dgm:pt modelId="{7DC041E1-4978-4C7D-8E4D-A10942C72FFC}" type="pres">
      <dgm:prSet presAssocID="{9C3D51E4-E824-46D8-9A13-BE366C73C0D8}" presName="linearFlow" presStyleCnt="0">
        <dgm:presLayoutVars>
          <dgm:dir/>
          <dgm:animLvl val="lvl"/>
          <dgm:resizeHandles val="exact"/>
        </dgm:presLayoutVars>
      </dgm:prSet>
      <dgm:spPr/>
      <dgm:t>
        <a:bodyPr/>
        <a:lstStyle/>
        <a:p>
          <a:endParaRPr lang="en-US"/>
        </a:p>
      </dgm:t>
    </dgm:pt>
    <dgm:pt modelId="{B6EC0048-CE34-4992-8A51-0EBB95609885}" type="pres">
      <dgm:prSet presAssocID="{6709396B-89A8-4DF9-8D98-99394A49625A}" presName="composite" presStyleCnt="0"/>
      <dgm:spPr/>
    </dgm:pt>
    <dgm:pt modelId="{914CAB92-936B-4CD3-BDC1-AC21CBF69768}" type="pres">
      <dgm:prSet presAssocID="{6709396B-89A8-4DF9-8D98-99394A49625A}" presName="parTx" presStyleLbl="node1" presStyleIdx="0" presStyleCnt="1">
        <dgm:presLayoutVars>
          <dgm:chMax val="0"/>
          <dgm:chPref val="0"/>
          <dgm:bulletEnabled val="1"/>
        </dgm:presLayoutVars>
      </dgm:prSet>
      <dgm:spPr/>
      <dgm:t>
        <a:bodyPr/>
        <a:lstStyle/>
        <a:p>
          <a:endParaRPr lang="en-US"/>
        </a:p>
      </dgm:t>
    </dgm:pt>
    <dgm:pt modelId="{63BFDC26-F19A-4DD2-8633-2483260C50F3}" type="pres">
      <dgm:prSet presAssocID="{6709396B-89A8-4DF9-8D98-99394A49625A}" presName="parSh" presStyleLbl="node1" presStyleIdx="0" presStyleCnt="1"/>
      <dgm:spPr/>
      <dgm:t>
        <a:bodyPr/>
        <a:lstStyle/>
        <a:p>
          <a:endParaRPr lang="en-US"/>
        </a:p>
      </dgm:t>
    </dgm:pt>
    <dgm:pt modelId="{47A935AD-C8D1-43DA-89DD-C6E08FA0FD1B}" type="pres">
      <dgm:prSet presAssocID="{6709396B-89A8-4DF9-8D98-99394A49625A}" presName="desTx" presStyleLbl="fgAcc1" presStyleIdx="0" presStyleCnt="1">
        <dgm:presLayoutVars>
          <dgm:bulletEnabled val="1"/>
        </dgm:presLayoutVars>
      </dgm:prSet>
      <dgm:spPr/>
      <dgm:t>
        <a:bodyPr/>
        <a:lstStyle/>
        <a:p>
          <a:endParaRPr lang="en-US"/>
        </a:p>
      </dgm:t>
    </dgm:pt>
  </dgm:ptLst>
  <dgm:cxnLst>
    <dgm:cxn modelId="{95C55D4F-9547-462F-B897-7971ED02ADA1}" type="presOf" srcId="{9C3D51E4-E824-46D8-9A13-BE366C73C0D8}" destId="{7DC041E1-4978-4C7D-8E4D-A10942C72FFC}" srcOrd="0" destOrd="0" presId="urn:microsoft.com/office/officeart/2005/8/layout/process3"/>
    <dgm:cxn modelId="{D7A411F4-BE47-4B62-A9AD-AAE5D0F41893}" srcId="{6709396B-89A8-4DF9-8D98-99394A49625A}" destId="{0EB21EBB-50AA-4091-8F12-3B8B28CF123C}" srcOrd="1" destOrd="0" parTransId="{7EDDAA77-1D27-42B1-A090-D2B3C8A7BB06}" sibTransId="{57E4D1E7-69CB-4DC2-B4F2-5D5C8A2F581C}"/>
    <dgm:cxn modelId="{DCBB7F44-FD77-4E20-8527-0FC454EE4DBA}" srcId="{6709396B-89A8-4DF9-8D98-99394A49625A}" destId="{C493FA64-4068-4C68-B063-8F27ABE1563C}" srcOrd="5" destOrd="0" parTransId="{FF526035-D66B-4A59-89F1-5AECC2D27054}" sibTransId="{BEE506C8-ECD7-41BD-979D-7195747E0660}"/>
    <dgm:cxn modelId="{C06A47E5-76A9-4A3B-B30E-43B6FB293DC9}" srcId="{6709396B-89A8-4DF9-8D98-99394A49625A}" destId="{2ADAEE2B-023D-4691-9B8E-EC7C1306B27D}" srcOrd="0" destOrd="0" parTransId="{5799ADB7-A66A-4386-9A8D-138B6DFEA196}" sibTransId="{BF6BE2DC-E050-42CA-8880-58008ABF6BDB}"/>
    <dgm:cxn modelId="{6C62C7E9-F346-436F-80CA-B3ACCCD58872}" srcId="{6709396B-89A8-4DF9-8D98-99394A49625A}" destId="{B93CAA81-1BDB-46FF-9225-9D3AFA937CBA}" srcOrd="2" destOrd="0" parTransId="{CA1C534B-0F94-48C1-AACB-84CF63843699}" sibTransId="{734C3A41-5D7D-43A0-BF19-9ED1F6C1D2C8}"/>
    <dgm:cxn modelId="{B52BAC7C-AE09-4235-AA84-1A404BC1B654}" type="presOf" srcId="{581F06FA-666D-4BF0-A9EF-8E73867720EE}" destId="{47A935AD-C8D1-43DA-89DD-C6E08FA0FD1B}" srcOrd="0" destOrd="3" presId="urn:microsoft.com/office/officeart/2005/8/layout/process3"/>
    <dgm:cxn modelId="{DB0E4B31-1A5A-49E4-A86A-9A5E77D6B455}" type="presOf" srcId="{FF0F87C1-F1C5-49B6-AECF-68EB2B63B09E}" destId="{47A935AD-C8D1-43DA-89DD-C6E08FA0FD1B}" srcOrd="0" destOrd="6" presId="urn:microsoft.com/office/officeart/2005/8/layout/process3"/>
    <dgm:cxn modelId="{72AD4068-3240-4DDB-80F2-80E8909D4D21}" type="presOf" srcId="{9274AD09-8D28-4126-810F-513E59CCED08}" destId="{47A935AD-C8D1-43DA-89DD-C6E08FA0FD1B}" srcOrd="0" destOrd="4" presId="urn:microsoft.com/office/officeart/2005/8/layout/process3"/>
    <dgm:cxn modelId="{3726FA9E-596B-43BD-B719-45615A4792C3}" type="presOf" srcId="{0EB21EBB-50AA-4091-8F12-3B8B28CF123C}" destId="{47A935AD-C8D1-43DA-89DD-C6E08FA0FD1B}" srcOrd="0" destOrd="1" presId="urn:microsoft.com/office/officeart/2005/8/layout/process3"/>
    <dgm:cxn modelId="{4527B52C-625E-48D4-8B0D-C61E3B92F125}" srcId="{6709396B-89A8-4DF9-8D98-99394A49625A}" destId="{FF0F87C1-F1C5-49B6-AECF-68EB2B63B09E}" srcOrd="6" destOrd="0" parTransId="{0582DA1B-E469-405D-B746-0933638B64F5}" sibTransId="{CBAC532B-3CD7-4910-80B5-C36FF700BC24}"/>
    <dgm:cxn modelId="{89FC28EA-DC03-44B1-8A0E-25CA551BFD5E}" type="presOf" srcId="{6709396B-89A8-4DF9-8D98-99394A49625A}" destId="{914CAB92-936B-4CD3-BDC1-AC21CBF69768}" srcOrd="0" destOrd="0" presId="urn:microsoft.com/office/officeart/2005/8/layout/process3"/>
    <dgm:cxn modelId="{6CE27A65-76CC-40B0-B232-91F339914714}" srcId="{6709396B-89A8-4DF9-8D98-99394A49625A}" destId="{9274AD09-8D28-4126-810F-513E59CCED08}" srcOrd="4" destOrd="0" parTransId="{6B13E918-04BD-4517-913A-7820DBF2D582}" sibTransId="{1EACE49E-0633-4EE8-8935-AF996C6CBAED}"/>
    <dgm:cxn modelId="{FF08FA7F-67C6-4283-8004-68DBD0937264}" srcId="{9C3D51E4-E824-46D8-9A13-BE366C73C0D8}" destId="{6709396B-89A8-4DF9-8D98-99394A49625A}" srcOrd="0" destOrd="0" parTransId="{94337CFE-5F31-4E7D-AB55-CF1758224CF5}" sibTransId="{CD9F03C2-6AD5-4E32-8173-64A5BF59B898}"/>
    <dgm:cxn modelId="{2E64F308-3231-4877-869B-3FA781D49C26}" type="presOf" srcId="{6709396B-89A8-4DF9-8D98-99394A49625A}" destId="{63BFDC26-F19A-4DD2-8633-2483260C50F3}" srcOrd="1" destOrd="0" presId="urn:microsoft.com/office/officeart/2005/8/layout/process3"/>
    <dgm:cxn modelId="{644FDCB5-9FF3-48D8-A20D-0126B09778E4}" type="presOf" srcId="{2ADAEE2B-023D-4691-9B8E-EC7C1306B27D}" destId="{47A935AD-C8D1-43DA-89DD-C6E08FA0FD1B}" srcOrd="0" destOrd="0" presId="urn:microsoft.com/office/officeart/2005/8/layout/process3"/>
    <dgm:cxn modelId="{A726C1E5-0C9A-4367-8F35-3A939C51D377}" srcId="{6709396B-89A8-4DF9-8D98-99394A49625A}" destId="{581F06FA-666D-4BF0-A9EF-8E73867720EE}" srcOrd="3" destOrd="0" parTransId="{05E73AB0-EDA1-41E9-8706-906F56A26595}" sibTransId="{21285E17-1340-4B4F-9DB8-7D6451CB8F73}"/>
    <dgm:cxn modelId="{B510B76E-C6E9-4EDD-80D6-F69AE90073BF}" type="presOf" srcId="{C493FA64-4068-4C68-B063-8F27ABE1563C}" destId="{47A935AD-C8D1-43DA-89DD-C6E08FA0FD1B}" srcOrd="0" destOrd="5" presId="urn:microsoft.com/office/officeart/2005/8/layout/process3"/>
    <dgm:cxn modelId="{4453C37F-6EA2-4F49-A838-A879FD7D5D5B}" type="presOf" srcId="{B93CAA81-1BDB-46FF-9225-9D3AFA937CBA}" destId="{47A935AD-C8D1-43DA-89DD-C6E08FA0FD1B}" srcOrd="0" destOrd="2" presId="urn:microsoft.com/office/officeart/2005/8/layout/process3"/>
    <dgm:cxn modelId="{E28B01F5-CF55-4A19-994F-7A0F9131C667}" type="presParOf" srcId="{7DC041E1-4978-4C7D-8E4D-A10942C72FFC}" destId="{B6EC0048-CE34-4992-8A51-0EBB95609885}" srcOrd="0" destOrd="0" presId="urn:microsoft.com/office/officeart/2005/8/layout/process3"/>
    <dgm:cxn modelId="{346B273D-F023-46C9-92E5-696559DBE11B}" type="presParOf" srcId="{B6EC0048-CE34-4992-8A51-0EBB95609885}" destId="{914CAB92-936B-4CD3-BDC1-AC21CBF69768}" srcOrd="0" destOrd="0" presId="urn:microsoft.com/office/officeart/2005/8/layout/process3"/>
    <dgm:cxn modelId="{50D46CE0-D216-4635-898B-91EF95B4458D}" type="presParOf" srcId="{B6EC0048-CE34-4992-8A51-0EBB95609885}" destId="{63BFDC26-F19A-4DD2-8633-2483260C50F3}" srcOrd="1" destOrd="0" presId="urn:microsoft.com/office/officeart/2005/8/layout/process3"/>
    <dgm:cxn modelId="{024698DD-ACDF-49B0-AF45-9A83A4C66387}" type="presParOf" srcId="{B6EC0048-CE34-4992-8A51-0EBB95609885}" destId="{47A935AD-C8D1-43DA-89DD-C6E08FA0FD1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C877453-45F5-478E-848A-C6E196C8254F}" type="doc">
      <dgm:prSet loTypeId="urn:microsoft.com/office/officeart/2005/8/layout/list1" loCatId="list" qsTypeId="urn:microsoft.com/office/officeart/2005/8/quickstyle/3d2" qsCatId="3D" csTypeId="urn:microsoft.com/office/officeart/2005/8/colors/colorful4" csCatId="colorful" phldr="1"/>
      <dgm:spPr/>
      <dgm:t>
        <a:bodyPr/>
        <a:lstStyle/>
        <a:p>
          <a:endParaRPr lang="en-US"/>
        </a:p>
      </dgm:t>
    </dgm:pt>
    <dgm:pt modelId="{722C3559-D73B-4C48-B4C0-CC6DEF702CC9}">
      <dgm:prSet/>
      <dgm:spPr/>
      <dgm:t>
        <a:bodyPr/>
        <a:lstStyle/>
        <a:p>
          <a:pPr algn="ctr" rtl="1"/>
          <a:r>
            <a:rPr lang="fa-IR" dirty="0" smtClean="0">
              <a:cs typeface="B Titr" pitchFamily="2" charset="-78"/>
            </a:rPr>
            <a:t>مبتني بر بدهي</a:t>
          </a:r>
          <a:endParaRPr lang="en-US" dirty="0">
            <a:cs typeface="B Titr" pitchFamily="2" charset="-78"/>
          </a:endParaRPr>
        </a:p>
      </dgm:t>
    </dgm:pt>
    <dgm:pt modelId="{23004A61-5D09-4A68-9163-66F0B6CB7862}" type="parTrans" cxnId="{2B756EC6-F116-4CC6-AF7D-DB49456C6753}">
      <dgm:prSet/>
      <dgm:spPr/>
      <dgm:t>
        <a:bodyPr/>
        <a:lstStyle/>
        <a:p>
          <a:endParaRPr lang="en-US">
            <a:cs typeface="B Zar" pitchFamily="2" charset="-78"/>
          </a:endParaRPr>
        </a:p>
      </dgm:t>
    </dgm:pt>
    <dgm:pt modelId="{C5259894-6C13-4F8B-B326-B2BF953078AB}" type="sibTrans" cxnId="{2B756EC6-F116-4CC6-AF7D-DB49456C6753}">
      <dgm:prSet/>
      <dgm:spPr/>
      <dgm:t>
        <a:bodyPr/>
        <a:lstStyle/>
        <a:p>
          <a:endParaRPr lang="en-US">
            <a:cs typeface="B Zar" pitchFamily="2" charset="-78"/>
          </a:endParaRPr>
        </a:p>
      </dgm:t>
    </dgm:pt>
    <dgm:pt modelId="{EC1F3E7F-59EC-4302-A551-BC9E36118D87}">
      <dgm:prSet/>
      <dgm:spPr/>
      <dgm:t>
        <a:bodyPr/>
        <a:lstStyle/>
        <a:p>
          <a:pPr rtl="1"/>
          <a:r>
            <a:rPr lang="fa-IR" spc="0" baseline="0" dirty="0" smtClean="0">
              <a:cs typeface="B Zar" pitchFamily="2" charset="-78"/>
            </a:rPr>
            <a:t>اوراق قرضه</a:t>
          </a:r>
          <a:endParaRPr lang="en-US" spc="0" baseline="0" dirty="0">
            <a:cs typeface="B Zar" pitchFamily="2" charset="-78"/>
          </a:endParaRPr>
        </a:p>
      </dgm:t>
    </dgm:pt>
    <dgm:pt modelId="{214825A2-32CD-4531-966D-9D38AE11C085}" type="parTrans" cxnId="{F843E976-88CE-4DBE-BDA8-53B0AC2538C7}">
      <dgm:prSet/>
      <dgm:spPr/>
      <dgm:t>
        <a:bodyPr/>
        <a:lstStyle/>
        <a:p>
          <a:endParaRPr lang="en-US">
            <a:cs typeface="B Zar" pitchFamily="2" charset="-78"/>
          </a:endParaRPr>
        </a:p>
      </dgm:t>
    </dgm:pt>
    <dgm:pt modelId="{9DAD0734-A0AE-48FD-AC45-78B28D597112}" type="sibTrans" cxnId="{F843E976-88CE-4DBE-BDA8-53B0AC2538C7}">
      <dgm:prSet/>
      <dgm:spPr/>
      <dgm:t>
        <a:bodyPr/>
        <a:lstStyle/>
        <a:p>
          <a:endParaRPr lang="en-US">
            <a:cs typeface="B Zar" pitchFamily="2" charset="-78"/>
          </a:endParaRPr>
        </a:p>
      </dgm:t>
    </dgm:pt>
    <dgm:pt modelId="{E2532273-3762-46C8-A82F-81221D7689E3}">
      <dgm:prSet/>
      <dgm:spPr/>
      <dgm:t>
        <a:bodyPr/>
        <a:lstStyle/>
        <a:p>
          <a:pPr rtl="1"/>
          <a:r>
            <a:rPr lang="fa-IR" spc="0" baseline="0" dirty="0" smtClean="0">
              <a:cs typeface="B Zar" pitchFamily="2" charset="-78"/>
            </a:rPr>
            <a:t>اوراق مشارکت</a:t>
          </a:r>
          <a:endParaRPr lang="en-US" spc="0" baseline="0" dirty="0">
            <a:cs typeface="B Zar" pitchFamily="2" charset="-78"/>
          </a:endParaRPr>
        </a:p>
      </dgm:t>
    </dgm:pt>
    <dgm:pt modelId="{EF56D466-AB52-4CF9-B836-4C16009F80C0}" type="parTrans" cxnId="{8AD89714-8F98-4C89-ACD0-ABC060239329}">
      <dgm:prSet/>
      <dgm:spPr/>
      <dgm:t>
        <a:bodyPr/>
        <a:lstStyle/>
        <a:p>
          <a:endParaRPr lang="en-US">
            <a:cs typeface="B Zar" pitchFamily="2" charset="-78"/>
          </a:endParaRPr>
        </a:p>
      </dgm:t>
    </dgm:pt>
    <dgm:pt modelId="{523607C9-C2BF-48E9-9843-D97971468EDA}" type="sibTrans" cxnId="{8AD89714-8F98-4C89-ACD0-ABC060239329}">
      <dgm:prSet/>
      <dgm:spPr/>
      <dgm:t>
        <a:bodyPr/>
        <a:lstStyle/>
        <a:p>
          <a:endParaRPr lang="en-US">
            <a:cs typeface="B Zar" pitchFamily="2" charset="-78"/>
          </a:endParaRPr>
        </a:p>
      </dgm:t>
    </dgm:pt>
    <dgm:pt modelId="{725A2FF1-706D-4117-B518-59275929062D}">
      <dgm:prSet/>
      <dgm:spPr/>
      <dgm:t>
        <a:bodyPr/>
        <a:lstStyle/>
        <a:p>
          <a:pPr rtl="1"/>
          <a:r>
            <a:rPr lang="fa-IR" spc="0" baseline="0" dirty="0" smtClean="0">
              <a:cs typeface="B Zar" pitchFamily="2" charset="-78"/>
            </a:rPr>
            <a:t>صکوک</a:t>
          </a:r>
          <a:endParaRPr lang="en-US" spc="0" baseline="0" dirty="0">
            <a:cs typeface="B Zar" pitchFamily="2" charset="-78"/>
          </a:endParaRPr>
        </a:p>
      </dgm:t>
    </dgm:pt>
    <dgm:pt modelId="{9134AC83-F996-4C6B-9ADE-0CFD5FBA5C8B}" type="parTrans" cxnId="{011FBE82-2765-41CA-A92C-2227DFFC3F6C}">
      <dgm:prSet/>
      <dgm:spPr/>
      <dgm:t>
        <a:bodyPr/>
        <a:lstStyle/>
        <a:p>
          <a:endParaRPr lang="en-US">
            <a:cs typeface="B Zar" pitchFamily="2" charset="-78"/>
          </a:endParaRPr>
        </a:p>
      </dgm:t>
    </dgm:pt>
    <dgm:pt modelId="{32E42D0B-9A38-42C1-B9D5-ACAB005BB75D}" type="sibTrans" cxnId="{011FBE82-2765-41CA-A92C-2227DFFC3F6C}">
      <dgm:prSet/>
      <dgm:spPr/>
      <dgm:t>
        <a:bodyPr/>
        <a:lstStyle/>
        <a:p>
          <a:endParaRPr lang="en-US">
            <a:cs typeface="B Zar" pitchFamily="2" charset="-78"/>
          </a:endParaRPr>
        </a:p>
      </dgm:t>
    </dgm:pt>
    <dgm:pt modelId="{EE7A0E22-6A28-4A79-9BDC-79AB2ABFEA65}">
      <dgm:prSet/>
      <dgm:spPr/>
      <dgm:t>
        <a:bodyPr/>
        <a:lstStyle/>
        <a:p>
          <a:pPr rtl="1"/>
          <a:r>
            <a:rPr lang="fa-IR" spc="0" baseline="0" dirty="0" smtClean="0">
              <a:cs typeface="B Zar" pitchFamily="2" charset="-78"/>
            </a:rPr>
            <a:t>تأمين مالي پروژه</a:t>
          </a:r>
          <a:endParaRPr lang="en-US" spc="0" baseline="0" dirty="0">
            <a:cs typeface="B Zar" pitchFamily="2" charset="-78"/>
          </a:endParaRPr>
        </a:p>
      </dgm:t>
    </dgm:pt>
    <dgm:pt modelId="{7014FC8F-DB1A-4911-A0FD-F1C41BB39BA4}" type="parTrans" cxnId="{971F2CBD-BE43-4238-AC5A-BC2E201398E4}">
      <dgm:prSet/>
      <dgm:spPr/>
      <dgm:t>
        <a:bodyPr/>
        <a:lstStyle/>
        <a:p>
          <a:endParaRPr lang="en-US">
            <a:cs typeface="B Zar" pitchFamily="2" charset="-78"/>
          </a:endParaRPr>
        </a:p>
      </dgm:t>
    </dgm:pt>
    <dgm:pt modelId="{9DC63FF0-04FA-4470-90C6-36AE26E5248B}" type="sibTrans" cxnId="{971F2CBD-BE43-4238-AC5A-BC2E201398E4}">
      <dgm:prSet/>
      <dgm:spPr/>
      <dgm:t>
        <a:bodyPr/>
        <a:lstStyle/>
        <a:p>
          <a:endParaRPr lang="en-US">
            <a:cs typeface="B Zar" pitchFamily="2" charset="-78"/>
          </a:endParaRPr>
        </a:p>
      </dgm:t>
    </dgm:pt>
    <dgm:pt modelId="{87E4A361-315D-4D20-A984-E135821908B6}">
      <dgm:prSet/>
      <dgm:spPr/>
      <dgm:t>
        <a:bodyPr/>
        <a:lstStyle/>
        <a:p>
          <a:pPr rtl="1"/>
          <a:r>
            <a:rPr lang="fa-IR" spc="0" baseline="0" dirty="0" smtClean="0">
              <a:cs typeface="B Zar" pitchFamily="2" charset="-78"/>
            </a:rPr>
            <a:t>ساير</a:t>
          </a:r>
          <a:endParaRPr lang="en-US" spc="0" baseline="0" dirty="0">
            <a:cs typeface="B Zar" pitchFamily="2" charset="-78"/>
          </a:endParaRPr>
        </a:p>
      </dgm:t>
    </dgm:pt>
    <dgm:pt modelId="{17E38B6D-2E41-4748-8A7A-E28B6C3F75E1}" type="parTrans" cxnId="{12241C9E-9CB8-4F32-8E88-E509B8380048}">
      <dgm:prSet/>
      <dgm:spPr/>
      <dgm:t>
        <a:bodyPr/>
        <a:lstStyle/>
        <a:p>
          <a:endParaRPr lang="en-US">
            <a:cs typeface="B Zar" pitchFamily="2" charset="-78"/>
          </a:endParaRPr>
        </a:p>
      </dgm:t>
    </dgm:pt>
    <dgm:pt modelId="{D097D849-4141-4B7B-A19B-3AC1094AB83D}" type="sibTrans" cxnId="{12241C9E-9CB8-4F32-8E88-E509B8380048}">
      <dgm:prSet/>
      <dgm:spPr/>
      <dgm:t>
        <a:bodyPr/>
        <a:lstStyle/>
        <a:p>
          <a:endParaRPr lang="en-US">
            <a:cs typeface="B Zar" pitchFamily="2" charset="-78"/>
          </a:endParaRPr>
        </a:p>
      </dgm:t>
    </dgm:pt>
    <dgm:pt modelId="{AE6C5444-7457-4771-B411-A81AF47070E5}">
      <dgm:prSet/>
      <dgm:spPr/>
      <dgm:t>
        <a:bodyPr/>
        <a:lstStyle/>
        <a:p>
          <a:pPr rtl="1"/>
          <a:r>
            <a:rPr lang="fa-IR" spc="0" baseline="0" dirty="0" smtClean="0">
              <a:cs typeface="B Zar" pitchFamily="2" charset="-78"/>
            </a:rPr>
            <a:t>وام بلندمدت</a:t>
          </a:r>
          <a:endParaRPr lang="en-US" spc="0" baseline="0" dirty="0">
            <a:cs typeface="B Zar" pitchFamily="2" charset="-78"/>
          </a:endParaRPr>
        </a:p>
      </dgm:t>
    </dgm:pt>
    <dgm:pt modelId="{39DD98C2-33FE-43CF-8DFE-275F1A0DABAD}" type="parTrans" cxnId="{F02D08D5-EE50-4B36-8744-8A64458BA16C}">
      <dgm:prSet/>
      <dgm:spPr/>
      <dgm:t>
        <a:bodyPr/>
        <a:lstStyle/>
        <a:p>
          <a:endParaRPr lang="en-US"/>
        </a:p>
      </dgm:t>
    </dgm:pt>
    <dgm:pt modelId="{28869836-8570-4F09-AF32-550C0D1994C8}" type="sibTrans" cxnId="{F02D08D5-EE50-4B36-8744-8A64458BA16C}">
      <dgm:prSet/>
      <dgm:spPr/>
      <dgm:t>
        <a:bodyPr/>
        <a:lstStyle/>
        <a:p>
          <a:endParaRPr lang="en-US"/>
        </a:p>
      </dgm:t>
    </dgm:pt>
    <dgm:pt modelId="{E1398C55-8882-418A-9B5C-372799D835A2}">
      <dgm:prSet/>
      <dgm:spPr/>
      <dgm:t>
        <a:bodyPr/>
        <a:lstStyle/>
        <a:p>
          <a:pPr rtl="1"/>
          <a:r>
            <a:rPr lang="fa-IR" spc="0" baseline="0" dirty="0" smtClean="0">
              <a:cs typeface="B Zar" pitchFamily="2" charset="-78"/>
            </a:rPr>
            <a:t>اجارۀ بلندمدت (ليزينگ)</a:t>
          </a:r>
          <a:endParaRPr lang="en-US" spc="0" baseline="0" dirty="0">
            <a:cs typeface="B Zar" pitchFamily="2" charset="-78"/>
          </a:endParaRPr>
        </a:p>
      </dgm:t>
    </dgm:pt>
    <dgm:pt modelId="{1E682BE3-EB52-4E69-9150-4C064CE624A4}" type="parTrans" cxnId="{73527CEE-87AF-4FEB-861A-1A3523371FEB}">
      <dgm:prSet/>
      <dgm:spPr/>
      <dgm:t>
        <a:bodyPr/>
        <a:lstStyle/>
        <a:p>
          <a:endParaRPr lang="en-US"/>
        </a:p>
      </dgm:t>
    </dgm:pt>
    <dgm:pt modelId="{ADC60C23-7193-4E11-B9CC-28F5916220B3}" type="sibTrans" cxnId="{73527CEE-87AF-4FEB-861A-1A3523371FEB}">
      <dgm:prSet/>
      <dgm:spPr/>
      <dgm:t>
        <a:bodyPr/>
        <a:lstStyle/>
        <a:p>
          <a:endParaRPr lang="en-US"/>
        </a:p>
      </dgm:t>
    </dgm:pt>
    <dgm:pt modelId="{61201A1E-B872-452A-B09D-144CCDB966BE}">
      <dgm:prSet/>
      <dgm:spPr/>
      <dgm:t>
        <a:bodyPr/>
        <a:lstStyle/>
        <a:p>
          <a:pPr rtl="1"/>
          <a:r>
            <a:rPr lang="fa-IR" spc="0" baseline="0" dirty="0" smtClean="0">
              <a:cs typeface="B Zar" pitchFamily="2" charset="-78"/>
            </a:rPr>
            <a:t>وام سنديکايي</a:t>
          </a:r>
          <a:endParaRPr lang="en-US" spc="0" baseline="0" dirty="0">
            <a:cs typeface="B Zar" pitchFamily="2" charset="-78"/>
          </a:endParaRPr>
        </a:p>
      </dgm:t>
    </dgm:pt>
    <dgm:pt modelId="{5CD30F50-87CD-40DC-977B-FCDB81816D41}" type="parTrans" cxnId="{701C29D7-2907-4554-AACB-333D53725BB7}">
      <dgm:prSet/>
      <dgm:spPr/>
      <dgm:t>
        <a:bodyPr/>
        <a:lstStyle/>
        <a:p>
          <a:endParaRPr lang="en-US"/>
        </a:p>
      </dgm:t>
    </dgm:pt>
    <dgm:pt modelId="{1E93287C-9936-42DB-A185-2B052F2DBBF0}" type="sibTrans" cxnId="{701C29D7-2907-4554-AACB-333D53725BB7}">
      <dgm:prSet/>
      <dgm:spPr/>
      <dgm:t>
        <a:bodyPr/>
        <a:lstStyle/>
        <a:p>
          <a:endParaRPr lang="en-US"/>
        </a:p>
      </dgm:t>
    </dgm:pt>
    <dgm:pt modelId="{4DD5213F-2DD2-40AC-AAFC-FC7F32D72991}" type="pres">
      <dgm:prSet presAssocID="{FC877453-45F5-478E-848A-C6E196C8254F}" presName="linear" presStyleCnt="0">
        <dgm:presLayoutVars>
          <dgm:dir/>
          <dgm:animLvl val="lvl"/>
          <dgm:resizeHandles val="exact"/>
        </dgm:presLayoutVars>
      </dgm:prSet>
      <dgm:spPr/>
      <dgm:t>
        <a:bodyPr/>
        <a:lstStyle/>
        <a:p>
          <a:endParaRPr lang="en-US"/>
        </a:p>
      </dgm:t>
    </dgm:pt>
    <dgm:pt modelId="{CC502B1F-A9A5-4F1D-A5CD-C9708F716385}" type="pres">
      <dgm:prSet presAssocID="{722C3559-D73B-4C48-B4C0-CC6DEF702CC9}" presName="parentLin" presStyleCnt="0"/>
      <dgm:spPr/>
    </dgm:pt>
    <dgm:pt modelId="{374CB7EB-5687-4892-85EB-D94F06430DB2}" type="pres">
      <dgm:prSet presAssocID="{722C3559-D73B-4C48-B4C0-CC6DEF702CC9}" presName="parentLeftMargin" presStyleLbl="node1" presStyleIdx="0" presStyleCnt="1"/>
      <dgm:spPr/>
      <dgm:t>
        <a:bodyPr/>
        <a:lstStyle/>
        <a:p>
          <a:endParaRPr lang="en-US"/>
        </a:p>
      </dgm:t>
    </dgm:pt>
    <dgm:pt modelId="{4EE8B1F2-F009-4D3E-996F-876EA1050D47}" type="pres">
      <dgm:prSet presAssocID="{722C3559-D73B-4C48-B4C0-CC6DEF702CC9}" presName="parentText" presStyleLbl="node1" presStyleIdx="0" presStyleCnt="1">
        <dgm:presLayoutVars>
          <dgm:chMax val="0"/>
          <dgm:bulletEnabled val="1"/>
        </dgm:presLayoutVars>
      </dgm:prSet>
      <dgm:spPr/>
      <dgm:t>
        <a:bodyPr/>
        <a:lstStyle/>
        <a:p>
          <a:endParaRPr lang="en-US"/>
        </a:p>
      </dgm:t>
    </dgm:pt>
    <dgm:pt modelId="{82C91D2D-C20B-4147-9036-FDA69DEB05A5}" type="pres">
      <dgm:prSet presAssocID="{722C3559-D73B-4C48-B4C0-CC6DEF702CC9}" presName="negativeSpace" presStyleCnt="0"/>
      <dgm:spPr/>
    </dgm:pt>
    <dgm:pt modelId="{4F4CE935-B1FB-4A3D-B2C0-3CDF8FFECBEC}" type="pres">
      <dgm:prSet presAssocID="{722C3559-D73B-4C48-B4C0-CC6DEF702CC9}" presName="childText" presStyleLbl="conFgAcc1" presStyleIdx="0" presStyleCnt="1">
        <dgm:presLayoutVars>
          <dgm:bulletEnabled val="1"/>
        </dgm:presLayoutVars>
      </dgm:prSet>
      <dgm:spPr/>
      <dgm:t>
        <a:bodyPr/>
        <a:lstStyle/>
        <a:p>
          <a:endParaRPr lang="en-US"/>
        </a:p>
      </dgm:t>
    </dgm:pt>
  </dgm:ptLst>
  <dgm:cxnLst>
    <dgm:cxn modelId="{F843E976-88CE-4DBE-BDA8-53B0AC2538C7}" srcId="{722C3559-D73B-4C48-B4C0-CC6DEF702CC9}" destId="{EC1F3E7F-59EC-4302-A551-BC9E36118D87}" srcOrd="0" destOrd="0" parTransId="{214825A2-32CD-4531-966D-9D38AE11C085}" sibTransId="{9DAD0734-A0AE-48FD-AC45-78B28D597112}"/>
    <dgm:cxn modelId="{73527CEE-87AF-4FEB-861A-1A3523371FEB}" srcId="{722C3559-D73B-4C48-B4C0-CC6DEF702CC9}" destId="{E1398C55-8882-418A-9B5C-372799D835A2}" srcOrd="4" destOrd="0" parTransId="{1E682BE3-EB52-4E69-9150-4C064CE624A4}" sibTransId="{ADC60C23-7193-4E11-B9CC-28F5916220B3}"/>
    <dgm:cxn modelId="{485D516D-6CE5-4C53-AE48-CE4AC4D4E6B0}" type="presOf" srcId="{722C3559-D73B-4C48-B4C0-CC6DEF702CC9}" destId="{374CB7EB-5687-4892-85EB-D94F06430DB2}" srcOrd="0" destOrd="0" presId="urn:microsoft.com/office/officeart/2005/8/layout/list1"/>
    <dgm:cxn modelId="{F02D08D5-EE50-4B36-8744-8A64458BA16C}" srcId="{722C3559-D73B-4C48-B4C0-CC6DEF702CC9}" destId="{AE6C5444-7457-4771-B411-A81AF47070E5}" srcOrd="3" destOrd="0" parTransId="{39DD98C2-33FE-43CF-8DFE-275F1A0DABAD}" sibTransId="{28869836-8570-4F09-AF32-550C0D1994C8}"/>
    <dgm:cxn modelId="{971F2CBD-BE43-4238-AC5A-BC2E201398E4}" srcId="{722C3559-D73B-4C48-B4C0-CC6DEF702CC9}" destId="{EE7A0E22-6A28-4A79-9BDC-79AB2ABFEA65}" srcOrd="6" destOrd="0" parTransId="{7014FC8F-DB1A-4911-A0FD-F1C41BB39BA4}" sibTransId="{9DC63FF0-04FA-4470-90C6-36AE26E5248B}"/>
    <dgm:cxn modelId="{7E28F3E1-F066-4F76-B269-B2541F41EB0F}" type="presOf" srcId="{61201A1E-B872-452A-B09D-144CCDB966BE}" destId="{4F4CE935-B1FB-4A3D-B2C0-3CDF8FFECBEC}" srcOrd="0" destOrd="5" presId="urn:microsoft.com/office/officeart/2005/8/layout/list1"/>
    <dgm:cxn modelId="{D01ED634-018E-4E76-A7E1-B175DD7D3556}" type="presOf" srcId="{AE6C5444-7457-4771-B411-A81AF47070E5}" destId="{4F4CE935-B1FB-4A3D-B2C0-3CDF8FFECBEC}" srcOrd="0" destOrd="3" presId="urn:microsoft.com/office/officeart/2005/8/layout/list1"/>
    <dgm:cxn modelId="{35114728-A44A-485E-A383-7C32F95456DB}" type="presOf" srcId="{EC1F3E7F-59EC-4302-A551-BC9E36118D87}" destId="{4F4CE935-B1FB-4A3D-B2C0-3CDF8FFECBEC}" srcOrd="0" destOrd="0" presId="urn:microsoft.com/office/officeart/2005/8/layout/list1"/>
    <dgm:cxn modelId="{12241C9E-9CB8-4F32-8E88-E509B8380048}" srcId="{722C3559-D73B-4C48-B4C0-CC6DEF702CC9}" destId="{87E4A361-315D-4D20-A984-E135821908B6}" srcOrd="7" destOrd="0" parTransId="{17E38B6D-2E41-4748-8A7A-E28B6C3F75E1}" sibTransId="{D097D849-4141-4B7B-A19B-3AC1094AB83D}"/>
    <dgm:cxn modelId="{2B756EC6-F116-4CC6-AF7D-DB49456C6753}" srcId="{FC877453-45F5-478E-848A-C6E196C8254F}" destId="{722C3559-D73B-4C48-B4C0-CC6DEF702CC9}" srcOrd="0" destOrd="0" parTransId="{23004A61-5D09-4A68-9163-66F0B6CB7862}" sibTransId="{C5259894-6C13-4F8B-B326-B2BF953078AB}"/>
    <dgm:cxn modelId="{FC3E75AC-3CBF-4DE8-8FCE-01179ADC3FF6}" type="presOf" srcId="{87E4A361-315D-4D20-A984-E135821908B6}" destId="{4F4CE935-B1FB-4A3D-B2C0-3CDF8FFECBEC}" srcOrd="0" destOrd="7" presId="urn:microsoft.com/office/officeart/2005/8/layout/list1"/>
    <dgm:cxn modelId="{1D579098-996D-4A1E-91E8-3C7AFD60F3FF}" type="presOf" srcId="{FC877453-45F5-478E-848A-C6E196C8254F}" destId="{4DD5213F-2DD2-40AC-AAFC-FC7F32D72991}" srcOrd="0" destOrd="0" presId="urn:microsoft.com/office/officeart/2005/8/layout/list1"/>
    <dgm:cxn modelId="{87F6281C-2835-4455-965B-C761827B1CAF}" type="presOf" srcId="{E2532273-3762-46C8-A82F-81221D7689E3}" destId="{4F4CE935-B1FB-4A3D-B2C0-3CDF8FFECBEC}" srcOrd="0" destOrd="1" presId="urn:microsoft.com/office/officeart/2005/8/layout/list1"/>
    <dgm:cxn modelId="{CD803615-CAE9-48DA-A76D-8235ED623D49}" type="presOf" srcId="{722C3559-D73B-4C48-B4C0-CC6DEF702CC9}" destId="{4EE8B1F2-F009-4D3E-996F-876EA1050D47}" srcOrd="1" destOrd="0" presId="urn:microsoft.com/office/officeart/2005/8/layout/list1"/>
    <dgm:cxn modelId="{DB7D67F4-84C1-4233-9636-A3B487C1F179}" type="presOf" srcId="{725A2FF1-706D-4117-B518-59275929062D}" destId="{4F4CE935-B1FB-4A3D-B2C0-3CDF8FFECBEC}" srcOrd="0" destOrd="2" presId="urn:microsoft.com/office/officeart/2005/8/layout/list1"/>
    <dgm:cxn modelId="{93A88218-3148-4CC4-A189-A1739741DC16}" type="presOf" srcId="{E1398C55-8882-418A-9B5C-372799D835A2}" destId="{4F4CE935-B1FB-4A3D-B2C0-3CDF8FFECBEC}" srcOrd="0" destOrd="4" presId="urn:microsoft.com/office/officeart/2005/8/layout/list1"/>
    <dgm:cxn modelId="{8AD89714-8F98-4C89-ACD0-ABC060239329}" srcId="{722C3559-D73B-4C48-B4C0-CC6DEF702CC9}" destId="{E2532273-3762-46C8-A82F-81221D7689E3}" srcOrd="1" destOrd="0" parTransId="{EF56D466-AB52-4CF9-B836-4C16009F80C0}" sibTransId="{523607C9-C2BF-48E9-9843-D97971468EDA}"/>
    <dgm:cxn modelId="{701C29D7-2907-4554-AACB-333D53725BB7}" srcId="{722C3559-D73B-4C48-B4C0-CC6DEF702CC9}" destId="{61201A1E-B872-452A-B09D-144CCDB966BE}" srcOrd="5" destOrd="0" parTransId="{5CD30F50-87CD-40DC-977B-FCDB81816D41}" sibTransId="{1E93287C-9936-42DB-A185-2B052F2DBBF0}"/>
    <dgm:cxn modelId="{011FBE82-2765-41CA-A92C-2227DFFC3F6C}" srcId="{722C3559-D73B-4C48-B4C0-CC6DEF702CC9}" destId="{725A2FF1-706D-4117-B518-59275929062D}" srcOrd="2" destOrd="0" parTransId="{9134AC83-F996-4C6B-9ADE-0CFD5FBA5C8B}" sibTransId="{32E42D0B-9A38-42C1-B9D5-ACAB005BB75D}"/>
    <dgm:cxn modelId="{434422CA-77BD-4618-ABF8-7062611E01F6}" type="presOf" srcId="{EE7A0E22-6A28-4A79-9BDC-79AB2ABFEA65}" destId="{4F4CE935-B1FB-4A3D-B2C0-3CDF8FFECBEC}" srcOrd="0" destOrd="6" presId="urn:microsoft.com/office/officeart/2005/8/layout/list1"/>
    <dgm:cxn modelId="{2824E92F-B936-4E6C-83EF-35A52F8602EC}" type="presParOf" srcId="{4DD5213F-2DD2-40AC-AAFC-FC7F32D72991}" destId="{CC502B1F-A9A5-4F1D-A5CD-C9708F716385}" srcOrd="0" destOrd="0" presId="urn:microsoft.com/office/officeart/2005/8/layout/list1"/>
    <dgm:cxn modelId="{D9D40E60-2321-4C96-9917-39BA007F1FFC}" type="presParOf" srcId="{CC502B1F-A9A5-4F1D-A5CD-C9708F716385}" destId="{374CB7EB-5687-4892-85EB-D94F06430DB2}" srcOrd="0" destOrd="0" presId="urn:microsoft.com/office/officeart/2005/8/layout/list1"/>
    <dgm:cxn modelId="{1C03500F-50AE-4865-93B6-95B7353E30E9}" type="presParOf" srcId="{CC502B1F-A9A5-4F1D-A5CD-C9708F716385}" destId="{4EE8B1F2-F009-4D3E-996F-876EA1050D47}" srcOrd="1" destOrd="0" presId="urn:microsoft.com/office/officeart/2005/8/layout/list1"/>
    <dgm:cxn modelId="{E61EDD68-E5AB-4BD2-A9BB-199F6AADADBD}" type="presParOf" srcId="{4DD5213F-2DD2-40AC-AAFC-FC7F32D72991}" destId="{82C91D2D-C20B-4147-9036-FDA69DEB05A5}" srcOrd="1" destOrd="0" presId="urn:microsoft.com/office/officeart/2005/8/layout/list1"/>
    <dgm:cxn modelId="{F9EBF176-702E-475F-804D-4349BEA0480B}" type="presParOf" srcId="{4DD5213F-2DD2-40AC-AAFC-FC7F32D72991}" destId="{4F4CE935-B1FB-4A3D-B2C0-3CDF8FFECBE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C877453-45F5-478E-848A-C6E196C8254F}" type="doc">
      <dgm:prSet loTypeId="urn:microsoft.com/office/officeart/2005/8/layout/list1" loCatId="list" qsTypeId="urn:microsoft.com/office/officeart/2005/8/quickstyle/3d2" qsCatId="3D" csTypeId="urn:microsoft.com/office/officeart/2005/8/colors/colorful4" csCatId="colorful" phldr="1"/>
      <dgm:spPr/>
      <dgm:t>
        <a:bodyPr/>
        <a:lstStyle/>
        <a:p>
          <a:endParaRPr lang="en-US"/>
        </a:p>
      </dgm:t>
    </dgm:pt>
    <dgm:pt modelId="{722C3559-D73B-4C48-B4C0-CC6DEF702CC9}">
      <dgm:prSet/>
      <dgm:spPr/>
      <dgm:t>
        <a:bodyPr/>
        <a:lstStyle/>
        <a:p>
          <a:pPr algn="ctr" rtl="1"/>
          <a:r>
            <a:rPr lang="fa-IR" dirty="0" smtClean="0">
              <a:cs typeface="B Titr" pitchFamily="2" charset="-78"/>
            </a:rPr>
            <a:t>مبتني بر حق مالي</a:t>
          </a:r>
          <a:endParaRPr lang="en-US" dirty="0">
            <a:cs typeface="B Titr" pitchFamily="2" charset="-78"/>
          </a:endParaRPr>
        </a:p>
      </dgm:t>
    </dgm:pt>
    <dgm:pt modelId="{23004A61-5D09-4A68-9163-66F0B6CB7862}" type="parTrans" cxnId="{2B756EC6-F116-4CC6-AF7D-DB49456C6753}">
      <dgm:prSet/>
      <dgm:spPr/>
      <dgm:t>
        <a:bodyPr/>
        <a:lstStyle/>
        <a:p>
          <a:endParaRPr lang="en-US">
            <a:cs typeface="B Zar" pitchFamily="2" charset="-78"/>
          </a:endParaRPr>
        </a:p>
      </dgm:t>
    </dgm:pt>
    <dgm:pt modelId="{C5259894-6C13-4F8B-B326-B2BF953078AB}" type="sibTrans" cxnId="{2B756EC6-F116-4CC6-AF7D-DB49456C6753}">
      <dgm:prSet/>
      <dgm:spPr/>
      <dgm:t>
        <a:bodyPr/>
        <a:lstStyle/>
        <a:p>
          <a:endParaRPr lang="en-US">
            <a:cs typeface="B Zar" pitchFamily="2" charset="-78"/>
          </a:endParaRPr>
        </a:p>
      </dgm:t>
    </dgm:pt>
    <dgm:pt modelId="{EC1F3E7F-59EC-4302-A551-BC9E36118D87}">
      <dgm:prSet/>
      <dgm:spPr/>
      <dgm:t>
        <a:bodyPr/>
        <a:lstStyle/>
        <a:p>
          <a:pPr rtl="1"/>
          <a:r>
            <a:rPr lang="fa-IR" spc="0" baseline="0" dirty="0" smtClean="0">
              <a:cs typeface="B Zar" pitchFamily="2" charset="-78"/>
            </a:rPr>
            <a:t>سهام عادي</a:t>
          </a:r>
          <a:endParaRPr lang="en-US" spc="0" baseline="0" dirty="0">
            <a:cs typeface="B Zar" pitchFamily="2" charset="-78"/>
          </a:endParaRPr>
        </a:p>
      </dgm:t>
    </dgm:pt>
    <dgm:pt modelId="{214825A2-32CD-4531-966D-9D38AE11C085}" type="parTrans" cxnId="{F843E976-88CE-4DBE-BDA8-53B0AC2538C7}">
      <dgm:prSet/>
      <dgm:spPr/>
      <dgm:t>
        <a:bodyPr/>
        <a:lstStyle/>
        <a:p>
          <a:endParaRPr lang="en-US">
            <a:cs typeface="B Zar" pitchFamily="2" charset="-78"/>
          </a:endParaRPr>
        </a:p>
      </dgm:t>
    </dgm:pt>
    <dgm:pt modelId="{9DAD0734-A0AE-48FD-AC45-78B28D597112}" type="sibTrans" cxnId="{F843E976-88CE-4DBE-BDA8-53B0AC2538C7}">
      <dgm:prSet/>
      <dgm:spPr/>
      <dgm:t>
        <a:bodyPr/>
        <a:lstStyle/>
        <a:p>
          <a:endParaRPr lang="en-US">
            <a:cs typeface="B Zar" pitchFamily="2" charset="-78"/>
          </a:endParaRPr>
        </a:p>
      </dgm:t>
    </dgm:pt>
    <dgm:pt modelId="{E2532273-3762-46C8-A82F-81221D7689E3}">
      <dgm:prSet/>
      <dgm:spPr/>
      <dgm:t>
        <a:bodyPr/>
        <a:lstStyle/>
        <a:p>
          <a:pPr rtl="1"/>
          <a:r>
            <a:rPr lang="fa-IR" spc="0" baseline="0" dirty="0" smtClean="0">
              <a:cs typeface="B Zar" pitchFamily="2" charset="-78"/>
            </a:rPr>
            <a:t>سهام پروژه</a:t>
          </a:r>
          <a:endParaRPr lang="en-US" spc="0" baseline="0" dirty="0">
            <a:cs typeface="B Zar" pitchFamily="2" charset="-78"/>
          </a:endParaRPr>
        </a:p>
      </dgm:t>
    </dgm:pt>
    <dgm:pt modelId="{EF56D466-AB52-4CF9-B836-4C16009F80C0}" type="parTrans" cxnId="{8AD89714-8F98-4C89-ACD0-ABC060239329}">
      <dgm:prSet/>
      <dgm:spPr/>
      <dgm:t>
        <a:bodyPr/>
        <a:lstStyle/>
        <a:p>
          <a:endParaRPr lang="en-US">
            <a:cs typeface="B Zar" pitchFamily="2" charset="-78"/>
          </a:endParaRPr>
        </a:p>
      </dgm:t>
    </dgm:pt>
    <dgm:pt modelId="{523607C9-C2BF-48E9-9843-D97971468EDA}" type="sibTrans" cxnId="{8AD89714-8F98-4C89-ACD0-ABC060239329}">
      <dgm:prSet/>
      <dgm:spPr/>
      <dgm:t>
        <a:bodyPr/>
        <a:lstStyle/>
        <a:p>
          <a:endParaRPr lang="en-US">
            <a:cs typeface="B Zar" pitchFamily="2" charset="-78"/>
          </a:endParaRPr>
        </a:p>
      </dgm:t>
    </dgm:pt>
    <dgm:pt modelId="{725A2FF1-706D-4117-B518-59275929062D}">
      <dgm:prSet/>
      <dgm:spPr/>
      <dgm:t>
        <a:bodyPr/>
        <a:lstStyle/>
        <a:p>
          <a:pPr rtl="1"/>
          <a:r>
            <a:rPr lang="fa-IR" spc="0" baseline="0" dirty="0" smtClean="0">
              <a:cs typeface="B Zar" pitchFamily="2" charset="-78"/>
            </a:rPr>
            <a:t>صندوق سهام اختصاصي</a:t>
          </a:r>
          <a:endParaRPr lang="en-US" spc="0" baseline="0" dirty="0">
            <a:cs typeface="B Zar" pitchFamily="2" charset="-78"/>
          </a:endParaRPr>
        </a:p>
      </dgm:t>
    </dgm:pt>
    <dgm:pt modelId="{9134AC83-F996-4C6B-9ADE-0CFD5FBA5C8B}" type="parTrans" cxnId="{011FBE82-2765-41CA-A92C-2227DFFC3F6C}">
      <dgm:prSet/>
      <dgm:spPr/>
      <dgm:t>
        <a:bodyPr/>
        <a:lstStyle/>
        <a:p>
          <a:endParaRPr lang="en-US">
            <a:cs typeface="B Zar" pitchFamily="2" charset="-78"/>
          </a:endParaRPr>
        </a:p>
      </dgm:t>
    </dgm:pt>
    <dgm:pt modelId="{32E42D0B-9A38-42C1-B9D5-ACAB005BB75D}" type="sibTrans" cxnId="{011FBE82-2765-41CA-A92C-2227DFFC3F6C}">
      <dgm:prSet/>
      <dgm:spPr/>
      <dgm:t>
        <a:bodyPr/>
        <a:lstStyle/>
        <a:p>
          <a:endParaRPr lang="en-US">
            <a:cs typeface="B Zar" pitchFamily="2" charset="-78"/>
          </a:endParaRPr>
        </a:p>
      </dgm:t>
    </dgm:pt>
    <dgm:pt modelId="{D535BE43-F0B2-4E41-8569-39E0B8904E8E}">
      <dgm:prSet/>
      <dgm:spPr/>
      <dgm:t>
        <a:bodyPr/>
        <a:lstStyle/>
        <a:p>
          <a:pPr rtl="1"/>
          <a:r>
            <a:rPr lang="fa-IR" spc="0" baseline="0" dirty="0" smtClean="0">
              <a:cs typeface="B Zar" pitchFamily="2" charset="-78"/>
            </a:rPr>
            <a:t>صندوق‌هاي</a:t>
          </a:r>
          <a:r>
            <a:rPr lang="fa-IR" spc="0" baseline="0" dirty="0" smtClean="0"/>
            <a:t> </a:t>
          </a:r>
          <a:r>
            <a:rPr lang="fa-IR" spc="0" baseline="0" dirty="0" smtClean="0">
              <a:cs typeface="B Zar" pitchFamily="2" charset="-78"/>
            </a:rPr>
            <a:t>تخصصي</a:t>
          </a:r>
          <a:endParaRPr lang="en-US" spc="0" baseline="0" dirty="0" smtClean="0">
            <a:cs typeface="B Zar" pitchFamily="2" charset="-78"/>
          </a:endParaRPr>
        </a:p>
      </dgm:t>
    </dgm:pt>
    <dgm:pt modelId="{8DFFDD76-E326-494D-90FB-5391763A5F5E}" type="parTrans" cxnId="{FAC5260B-975A-4A04-B98B-6FD88BE56BF6}">
      <dgm:prSet/>
      <dgm:spPr/>
      <dgm:t>
        <a:bodyPr/>
        <a:lstStyle/>
        <a:p>
          <a:endParaRPr lang="en-US">
            <a:cs typeface="B Zar" pitchFamily="2" charset="-78"/>
          </a:endParaRPr>
        </a:p>
      </dgm:t>
    </dgm:pt>
    <dgm:pt modelId="{F66065BE-6B9B-47F5-B4B6-FD8016A44167}" type="sibTrans" cxnId="{FAC5260B-975A-4A04-B98B-6FD88BE56BF6}">
      <dgm:prSet/>
      <dgm:spPr/>
      <dgm:t>
        <a:bodyPr/>
        <a:lstStyle/>
        <a:p>
          <a:endParaRPr lang="en-US">
            <a:cs typeface="B Zar" pitchFamily="2" charset="-78"/>
          </a:endParaRPr>
        </a:p>
      </dgm:t>
    </dgm:pt>
    <dgm:pt modelId="{87E4A361-315D-4D20-A984-E135821908B6}">
      <dgm:prSet/>
      <dgm:spPr/>
      <dgm:t>
        <a:bodyPr/>
        <a:lstStyle/>
        <a:p>
          <a:pPr rtl="1"/>
          <a:r>
            <a:rPr lang="fa-IR" spc="0" baseline="0" dirty="0" smtClean="0">
              <a:cs typeface="B Zar" pitchFamily="2" charset="-78"/>
            </a:rPr>
            <a:t>ساير</a:t>
          </a:r>
          <a:endParaRPr lang="en-US" spc="0" baseline="0" dirty="0" smtClean="0">
            <a:cs typeface="B Zar" pitchFamily="2" charset="-78"/>
          </a:endParaRPr>
        </a:p>
      </dgm:t>
    </dgm:pt>
    <dgm:pt modelId="{17E38B6D-2E41-4748-8A7A-E28B6C3F75E1}" type="parTrans" cxnId="{12241C9E-9CB8-4F32-8E88-E509B8380048}">
      <dgm:prSet/>
      <dgm:spPr/>
      <dgm:t>
        <a:bodyPr/>
        <a:lstStyle/>
        <a:p>
          <a:endParaRPr lang="en-US">
            <a:cs typeface="B Zar" pitchFamily="2" charset="-78"/>
          </a:endParaRPr>
        </a:p>
      </dgm:t>
    </dgm:pt>
    <dgm:pt modelId="{D097D849-4141-4B7B-A19B-3AC1094AB83D}" type="sibTrans" cxnId="{12241C9E-9CB8-4F32-8E88-E509B8380048}">
      <dgm:prSet/>
      <dgm:spPr/>
      <dgm:t>
        <a:bodyPr/>
        <a:lstStyle/>
        <a:p>
          <a:endParaRPr lang="en-US">
            <a:cs typeface="B Zar" pitchFamily="2" charset="-78"/>
          </a:endParaRPr>
        </a:p>
      </dgm:t>
    </dgm:pt>
    <dgm:pt modelId="{4DD5213F-2DD2-40AC-AAFC-FC7F32D72991}" type="pres">
      <dgm:prSet presAssocID="{FC877453-45F5-478E-848A-C6E196C8254F}" presName="linear" presStyleCnt="0">
        <dgm:presLayoutVars>
          <dgm:dir/>
          <dgm:animLvl val="lvl"/>
          <dgm:resizeHandles val="exact"/>
        </dgm:presLayoutVars>
      </dgm:prSet>
      <dgm:spPr/>
      <dgm:t>
        <a:bodyPr/>
        <a:lstStyle/>
        <a:p>
          <a:endParaRPr lang="en-US"/>
        </a:p>
      </dgm:t>
    </dgm:pt>
    <dgm:pt modelId="{CC502B1F-A9A5-4F1D-A5CD-C9708F716385}" type="pres">
      <dgm:prSet presAssocID="{722C3559-D73B-4C48-B4C0-CC6DEF702CC9}" presName="parentLin" presStyleCnt="0"/>
      <dgm:spPr/>
    </dgm:pt>
    <dgm:pt modelId="{374CB7EB-5687-4892-85EB-D94F06430DB2}" type="pres">
      <dgm:prSet presAssocID="{722C3559-D73B-4C48-B4C0-CC6DEF702CC9}" presName="parentLeftMargin" presStyleLbl="node1" presStyleIdx="0" presStyleCnt="1"/>
      <dgm:spPr/>
      <dgm:t>
        <a:bodyPr/>
        <a:lstStyle/>
        <a:p>
          <a:endParaRPr lang="en-US"/>
        </a:p>
      </dgm:t>
    </dgm:pt>
    <dgm:pt modelId="{4EE8B1F2-F009-4D3E-996F-876EA1050D47}" type="pres">
      <dgm:prSet presAssocID="{722C3559-D73B-4C48-B4C0-CC6DEF702CC9}" presName="parentText" presStyleLbl="node1" presStyleIdx="0" presStyleCnt="1">
        <dgm:presLayoutVars>
          <dgm:chMax val="0"/>
          <dgm:bulletEnabled val="1"/>
        </dgm:presLayoutVars>
      </dgm:prSet>
      <dgm:spPr/>
      <dgm:t>
        <a:bodyPr/>
        <a:lstStyle/>
        <a:p>
          <a:endParaRPr lang="en-US"/>
        </a:p>
      </dgm:t>
    </dgm:pt>
    <dgm:pt modelId="{82C91D2D-C20B-4147-9036-FDA69DEB05A5}" type="pres">
      <dgm:prSet presAssocID="{722C3559-D73B-4C48-B4C0-CC6DEF702CC9}" presName="negativeSpace" presStyleCnt="0"/>
      <dgm:spPr/>
    </dgm:pt>
    <dgm:pt modelId="{4F4CE935-B1FB-4A3D-B2C0-3CDF8FFECBEC}" type="pres">
      <dgm:prSet presAssocID="{722C3559-D73B-4C48-B4C0-CC6DEF702CC9}" presName="childText" presStyleLbl="conFgAcc1" presStyleIdx="0" presStyleCnt="1">
        <dgm:presLayoutVars>
          <dgm:bulletEnabled val="1"/>
        </dgm:presLayoutVars>
      </dgm:prSet>
      <dgm:spPr/>
      <dgm:t>
        <a:bodyPr/>
        <a:lstStyle/>
        <a:p>
          <a:endParaRPr lang="en-US"/>
        </a:p>
      </dgm:t>
    </dgm:pt>
  </dgm:ptLst>
  <dgm:cxnLst>
    <dgm:cxn modelId="{F843E976-88CE-4DBE-BDA8-53B0AC2538C7}" srcId="{722C3559-D73B-4C48-B4C0-CC6DEF702CC9}" destId="{EC1F3E7F-59EC-4302-A551-BC9E36118D87}" srcOrd="0" destOrd="0" parTransId="{214825A2-32CD-4531-966D-9D38AE11C085}" sibTransId="{9DAD0734-A0AE-48FD-AC45-78B28D597112}"/>
    <dgm:cxn modelId="{9D597ECF-829F-426A-B6BD-1796F7E663FF}" type="presOf" srcId="{EC1F3E7F-59EC-4302-A551-BC9E36118D87}" destId="{4F4CE935-B1FB-4A3D-B2C0-3CDF8FFECBEC}" srcOrd="0" destOrd="0" presId="urn:microsoft.com/office/officeart/2005/8/layout/list1"/>
    <dgm:cxn modelId="{BC2799C1-C84E-485A-B841-434207C9CAC6}" type="presOf" srcId="{87E4A361-315D-4D20-A984-E135821908B6}" destId="{4F4CE935-B1FB-4A3D-B2C0-3CDF8FFECBEC}" srcOrd="0" destOrd="4" presId="urn:microsoft.com/office/officeart/2005/8/layout/list1"/>
    <dgm:cxn modelId="{18FB326D-1FBB-471A-8279-131026876EC2}" type="presOf" srcId="{FC877453-45F5-478E-848A-C6E196C8254F}" destId="{4DD5213F-2DD2-40AC-AAFC-FC7F32D72991}" srcOrd="0" destOrd="0" presId="urn:microsoft.com/office/officeart/2005/8/layout/list1"/>
    <dgm:cxn modelId="{55E4D749-3E32-4FB4-B2D4-E9484DEBC92B}" type="presOf" srcId="{E2532273-3762-46C8-A82F-81221D7689E3}" destId="{4F4CE935-B1FB-4A3D-B2C0-3CDF8FFECBEC}" srcOrd="0" destOrd="1" presId="urn:microsoft.com/office/officeart/2005/8/layout/list1"/>
    <dgm:cxn modelId="{FAC5260B-975A-4A04-B98B-6FD88BE56BF6}" srcId="{722C3559-D73B-4C48-B4C0-CC6DEF702CC9}" destId="{D535BE43-F0B2-4E41-8569-39E0B8904E8E}" srcOrd="3" destOrd="0" parTransId="{8DFFDD76-E326-494D-90FB-5391763A5F5E}" sibTransId="{F66065BE-6B9B-47F5-B4B6-FD8016A44167}"/>
    <dgm:cxn modelId="{12241C9E-9CB8-4F32-8E88-E509B8380048}" srcId="{722C3559-D73B-4C48-B4C0-CC6DEF702CC9}" destId="{87E4A361-315D-4D20-A984-E135821908B6}" srcOrd="4" destOrd="0" parTransId="{17E38B6D-2E41-4748-8A7A-E28B6C3F75E1}" sibTransId="{D097D849-4141-4B7B-A19B-3AC1094AB83D}"/>
    <dgm:cxn modelId="{2B756EC6-F116-4CC6-AF7D-DB49456C6753}" srcId="{FC877453-45F5-478E-848A-C6E196C8254F}" destId="{722C3559-D73B-4C48-B4C0-CC6DEF702CC9}" srcOrd="0" destOrd="0" parTransId="{23004A61-5D09-4A68-9163-66F0B6CB7862}" sibTransId="{C5259894-6C13-4F8B-B326-B2BF953078AB}"/>
    <dgm:cxn modelId="{F9847EB8-3BC2-4397-AFFB-EEF269BA8FEF}" type="presOf" srcId="{722C3559-D73B-4C48-B4C0-CC6DEF702CC9}" destId="{4EE8B1F2-F009-4D3E-996F-876EA1050D47}" srcOrd="1" destOrd="0" presId="urn:microsoft.com/office/officeart/2005/8/layout/list1"/>
    <dgm:cxn modelId="{3CFBE400-BBA5-4F94-B461-0A5A6F4A0662}" type="presOf" srcId="{D535BE43-F0B2-4E41-8569-39E0B8904E8E}" destId="{4F4CE935-B1FB-4A3D-B2C0-3CDF8FFECBEC}" srcOrd="0" destOrd="3" presId="urn:microsoft.com/office/officeart/2005/8/layout/list1"/>
    <dgm:cxn modelId="{2D71BD37-4D87-4C94-AFDA-A0F8396B1721}" type="presOf" srcId="{725A2FF1-706D-4117-B518-59275929062D}" destId="{4F4CE935-B1FB-4A3D-B2C0-3CDF8FFECBEC}" srcOrd="0" destOrd="2" presId="urn:microsoft.com/office/officeart/2005/8/layout/list1"/>
    <dgm:cxn modelId="{785020DB-93A6-427A-8F95-936E10A41A8E}" type="presOf" srcId="{722C3559-D73B-4C48-B4C0-CC6DEF702CC9}" destId="{374CB7EB-5687-4892-85EB-D94F06430DB2}" srcOrd="0" destOrd="0" presId="urn:microsoft.com/office/officeart/2005/8/layout/list1"/>
    <dgm:cxn modelId="{8AD89714-8F98-4C89-ACD0-ABC060239329}" srcId="{722C3559-D73B-4C48-B4C0-CC6DEF702CC9}" destId="{E2532273-3762-46C8-A82F-81221D7689E3}" srcOrd="1" destOrd="0" parTransId="{EF56D466-AB52-4CF9-B836-4C16009F80C0}" sibTransId="{523607C9-C2BF-48E9-9843-D97971468EDA}"/>
    <dgm:cxn modelId="{011FBE82-2765-41CA-A92C-2227DFFC3F6C}" srcId="{722C3559-D73B-4C48-B4C0-CC6DEF702CC9}" destId="{725A2FF1-706D-4117-B518-59275929062D}" srcOrd="2" destOrd="0" parTransId="{9134AC83-F996-4C6B-9ADE-0CFD5FBA5C8B}" sibTransId="{32E42D0B-9A38-42C1-B9D5-ACAB005BB75D}"/>
    <dgm:cxn modelId="{F227DEA4-B183-4F2F-B549-49CD5DBCA449}" type="presParOf" srcId="{4DD5213F-2DD2-40AC-AAFC-FC7F32D72991}" destId="{CC502B1F-A9A5-4F1D-A5CD-C9708F716385}" srcOrd="0" destOrd="0" presId="urn:microsoft.com/office/officeart/2005/8/layout/list1"/>
    <dgm:cxn modelId="{97342444-0C08-4266-BABA-A921A7F2BDDB}" type="presParOf" srcId="{CC502B1F-A9A5-4F1D-A5CD-C9708F716385}" destId="{374CB7EB-5687-4892-85EB-D94F06430DB2}" srcOrd="0" destOrd="0" presId="urn:microsoft.com/office/officeart/2005/8/layout/list1"/>
    <dgm:cxn modelId="{D62DD368-8844-4B3F-B881-7724B1C155BE}" type="presParOf" srcId="{CC502B1F-A9A5-4F1D-A5CD-C9708F716385}" destId="{4EE8B1F2-F009-4D3E-996F-876EA1050D47}" srcOrd="1" destOrd="0" presId="urn:microsoft.com/office/officeart/2005/8/layout/list1"/>
    <dgm:cxn modelId="{A233C59F-7FA4-4EF5-832C-3B5C0A333261}" type="presParOf" srcId="{4DD5213F-2DD2-40AC-AAFC-FC7F32D72991}" destId="{82C91D2D-C20B-4147-9036-FDA69DEB05A5}" srcOrd="1" destOrd="0" presId="urn:microsoft.com/office/officeart/2005/8/layout/list1"/>
    <dgm:cxn modelId="{5C221E47-948C-401A-9323-7851146DCAF7}" type="presParOf" srcId="{4DD5213F-2DD2-40AC-AAFC-FC7F32D72991}" destId="{4F4CE935-B1FB-4A3D-B2C0-3CDF8FFECBEC}" srcOrd="2"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E02DB6-7986-4C64-B8CD-08F941192C73}" type="doc">
      <dgm:prSet loTypeId="urn:microsoft.com/office/officeart/2005/8/layout/arrow4" loCatId="process" qsTypeId="urn:microsoft.com/office/officeart/2005/8/quickstyle/3d1" qsCatId="3D" csTypeId="urn:microsoft.com/office/officeart/2005/8/colors/colorful3" csCatId="colorful" phldr="1"/>
      <dgm:spPr/>
      <dgm:t>
        <a:bodyPr/>
        <a:lstStyle/>
        <a:p>
          <a:endParaRPr lang="en-US"/>
        </a:p>
      </dgm:t>
    </dgm:pt>
    <dgm:pt modelId="{FBE1026C-6CA4-4860-A65E-A94FB29F3583}">
      <dgm:prSet custT="1"/>
      <dgm:spPr/>
      <dgm:t>
        <a:bodyPr/>
        <a:lstStyle/>
        <a:p>
          <a:pPr rtl="1"/>
          <a:r>
            <a:rPr lang="fa-IR" sz="2400" dirty="0" smtClean="0">
              <a:cs typeface="B Titr" pitchFamily="2" charset="-78"/>
            </a:rPr>
            <a:t>حسابداری  </a:t>
          </a:r>
          <a:r>
            <a:rPr lang="fa-IR" sz="2400" dirty="0" smtClean="0">
              <a:latin typeface="Times New Roman"/>
              <a:cs typeface="B Titr" pitchFamily="2" charset="-78"/>
            </a:rPr>
            <a:t>≡</a:t>
          </a:r>
          <a:r>
            <a:rPr lang="fa-IR" sz="2400" dirty="0" smtClean="0">
              <a:cs typeface="B Titr" pitchFamily="2" charset="-78"/>
            </a:rPr>
            <a:t>   ارزش دفتری</a:t>
          </a:r>
          <a:endParaRPr lang="en-US" sz="2400" dirty="0">
            <a:cs typeface="B Titr" pitchFamily="2" charset="-78"/>
          </a:endParaRPr>
        </a:p>
      </dgm:t>
    </dgm:pt>
    <dgm:pt modelId="{04F627E4-3DDF-409B-A17C-751D7C8BB2E4}" type="parTrans" cxnId="{3C9CBCC4-5650-4217-B256-0AD350318E4A}">
      <dgm:prSet/>
      <dgm:spPr/>
      <dgm:t>
        <a:bodyPr/>
        <a:lstStyle/>
        <a:p>
          <a:endParaRPr lang="en-US" sz="3200">
            <a:cs typeface="B Titr" pitchFamily="2" charset="-78"/>
          </a:endParaRPr>
        </a:p>
      </dgm:t>
    </dgm:pt>
    <dgm:pt modelId="{0F938BF6-7315-443D-9FD0-FDBC61CBCA12}" type="sibTrans" cxnId="{3C9CBCC4-5650-4217-B256-0AD350318E4A}">
      <dgm:prSet/>
      <dgm:spPr/>
      <dgm:t>
        <a:bodyPr/>
        <a:lstStyle/>
        <a:p>
          <a:endParaRPr lang="en-US" sz="3200">
            <a:cs typeface="B Titr" pitchFamily="2" charset="-78"/>
          </a:endParaRPr>
        </a:p>
      </dgm:t>
    </dgm:pt>
    <dgm:pt modelId="{9135B371-DCA1-4498-8D96-5A01ACA22707}">
      <dgm:prSet custT="1"/>
      <dgm:spPr/>
      <dgm:t>
        <a:bodyPr/>
        <a:lstStyle/>
        <a:p>
          <a:pPr rtl="1"/>
          <a:r>
            <a:rPr lang="fa-IR" sz="2400" dirty="0" smtClean="0">
              <a:cs typeface="B Titr" pitchFamily="2" charset="-78"/>
            </a:rPr>
            <a:t>مالی  </a:t>
          </a:r>
          <a:r>
            <a:rPr lang="fa-IR" sz="2400" dirty="0" smtClean="0">
              <a:latin typeface="Times New Roman"/>
              <a:cs typeface="B Titr" pitchFamily="2" charset="-78"/>
            </a:rPr>
            <a:t>≡  </a:t>
          </a:r>
          <a:r>
            <a:rPr lang="fa-IR" sz="2400" dirty="0" smtClean="0">
              <a:cs typeface="B Titr" pitchFamily="2" charset="-78"/>
            </a:rPr>
            <a:t> ارزش بازار</a:t>
          </a:r>
          <a:endParaRPr lang="en-US" sz="2400" dirty="0">
            <a:cs typeface="B Titr" pitchFamily="2" charset="-78"/>
          </a:endParaRPr>
        </a:p>
      </dgm:t>
    </dgm:pt>
    <dgm:pt modelId="{A918BF92-76EE-4717-AFBD-6D5B17398290}" type="parTrans" cxnId="{824C7FD4-E41A-4FAD-80E5-4832FA7CE380}">
      <dgm:prSet/>
      <dgm:spPr/>
      <dgm:t>
        <a:bodyPr/>
        <a:lstStyle/>
        <a:p>
          <a:endParaRPr lang="en-US" sz="3200">
            <a:cs typeface="B Titr" pitchFamily="2" charset="-78"/>
          </a:endParaRPr>
        </a:p>
      </dgm:t>
    </dgm:pt>
    <dgm:pt modelId="{52311985-F353-4E32-BCCF-4ECCE9FAC136}" type="sibTrans" cxnId="{824C7FD4-E41A-4FAD-80E5-4832FA7CE380}">
      <dgm:prSet/>
      <dgm:spPr/>
      <dgm:t>
        <a:bodyPr/>
        <a:lstStyle/>
        <a:p>
          <a:endParaRPr lang="en-US" sz="3200">
            <a:cs typeface="B Titr" pitchFamily="2" charset="-78"/>
          </a:endParaRPr>
        </a:p>
      </dgm:t>
    </dgm:pt>
    <dgm:pt modelId="{A0EF14F5-F942-4BEC-A12C-BA0B4B863C09}" type="pres">
      <dgm:prSet presAssocID="{EEE02DB6-7986-4C64-B8CD-08F941192C73}" presName="compositeShape" presStyleCnt="0">
        <dgm:presLayoutVars>
          <dgm:chMax val="2"/>
          <dgm:dir/>
          <dgm:resizeHandles val="exact"/>
        </dgm:presLayoutVars>
      </dgm:prSet>
      <dgm:spPr/>
      <dgm:t>
        <a:bodyPr/>
        <a:lstStyle/>
        <a:p>
          <a:endParaRPr lang="en-US"/>
        </a:p>
      </dgm:t>
    </dgm:pt>
    <dgm:pt modelId="{9007CAB6-7303-4CA1-9E46-D69823468199}" type="pres">
      <dgm:prSet presAssocID="{FBE1026C-6CA4-4860-A65E-A94FB29F3583}" presName="upArrow" presStyleLbl="node1" presStyleIdx="0" presStyleCnt="2"/>
      <dgm:spPr/>
    </dgm:pt>
    <dgm:pt modelId="{4908CD5E-509C-4A21-BA73-7A70F4EA3CD0}" type="pres">
      <dgm:prSet presAssocID="{FBE1026C-6CA4-4860-A65E-A94FB29F3583}" presName="upArrowText" presStyleLbl="revTx" presStyleIdx="0" presStyleCnt="2">
        <dgm:presLayoutVars>
          <dgm:chMax val="0"/>
          <dgm:bulletEnabled val="1"/>
        </dgm:presLayoutVars>
      </dgm:prSet>
      <dgm:spPr/>
      <dgm:t>
        <a:bodyPr/>
        <a:lstStyle/>
        <a:p>
          <a:endParaRPr lang="en-US"/>
        </a:p>
      </dgm:t>
    </dgm:pt>
    <dgm:pt modelId="{DFF8024A-9B5E-4D42-8E20-03FC73233221}" type="pres">
      <dgm:prSet presAssocID="{9135B371-DCA1-4498-8D96-5A01ACA22707}" presName="downArrow" presStyleLbl="node1" presStyleIdx="1" presStyleCnt="2"/>
      <dgm:spPr/>
    </dgm:pt>
    <dgm:pt modelId="{66E379E8-E428-4E41-B686-381726E895EA}" type="pres">
      <dgm:prSet presAssocID="{9135B371-DCA1-4498-8D96-5A01ACA22707}" presName="downArrowText" presStyleLbl="revTx" presStyleIdx="1" presStyleCnt="2">
        <dgm:presLayoutVars>
          <dgm:chMax val="0"/>
          <dgm:bulletEnabled val="1"/>
        </dgm:presLayoutVars>
      </dgm:prSet>
      <dgm:spPr/>
      <dgm:t>
        <a:bodyPr/>
        <a:lstStyle/>
        <a:p>
          <a:endParaRPr lang="en-US"/>
        </a:p>
      </dgm:t>
    </dgm:pt>
  </dgm:ptLst>
  <dgm:cxnLst>
    <dgm:cxn modelId="{80476D01-1D5E-489C-9308-65B2827E1E40}" type="presOf" srcId="{9135B371-DCA1-4498-8D96-5A01ACA22707}" destId="{66E379E8-E428-4E41-B686-381726E895EA}" srcOrd="0" destOrd="0" presId="urn:microsoft.com/office/officeart/2005/8/layout/arrow4"/>
    <dgm:cxn modelId="{824C7FD4-E41A-4FAD-80E5-4832FA7CE380}" srcId="{EEE02DB6-7986-4C64-B8CD-08F941192C73}" destId="{9135B371-DCA1-4498-8D96-5A01ACA22707}" srcOrd="1" destOrd="0" parTransId="{A918BF92-76EE-4717-AFBD-6D5B17398290}" sibTransId="{52311985-F353-4E32-BCCF-4ECCE9FAC136}"/>
    <dgm:cxn modelId="{1B4E7C47-D545-48BA-9BFD-570F66EF7CFC}" type="presOf" srcId="{FBE1026C-6CA4-4860-A65E-A94FB29F3583}" destId="{4908CD5E-509C-4A21-BA73-7A70F4EA3CD0}" srcOrd="0" destOrd="0" presId="urn:microsoft.com/office/officeart/2005/8/layout/arrow4"/>
    <dgm:cxn modelId="{3C9CBCC4-5650-4217-B256-0AD350318E4A}" srcId="{EEE02DB6-7986-4C64-B8CD-08F941192C73}" destId="{FBE1026C-6CA4-4860-A65E-A94FB29F3583}" srcOrd="0" destOrd="0" parTransId="{04F627E4-3DDF-409B-A17C-751D7C8BB2E4}" sibTransId="{0F938BF6-7315-443D-9FD0-FDBC61CBCA12}"/>
    <dgm:cxn modelId="{BEDB2720-6473-462E-97F6-9D6F94207589}" type="presOf" srcId="{EEE02DB6-7986-4C64-B8CD-08F941192C73}" destId="{A0EF14F5-F942-4BEC-A12C-BA0B4B863C09}" srcOrd="0" destOrd="0" presId="urn:microsoft.com/office/officeart/2005/8/layout/arrow4"/>
    <dgm:cxn modelId="{3415DC16-DFCE-4148-8682-450311B472CC}" type="presParOf" srcId="{A0EF14F5-F942-4BEC-A12C-BA0B4B863C09}" destId="{9007CAB6-7303-4CA1-9E46-D69823468199}" srcOrd="0" destOrd="0" presId="urn:microsoft.com/office/officeart/2005/8/layout/arrow4"/>
    <dgm:cxn modelId="{88A245DB-14B7-400B-AF15-400587D1E47B}" type="presParOf" srcId="{A0EF14F5-F942-4BEC-A12C-BA0B4B863C09}" destId="{4908CD5E-509C-4A21-BA73-7A70F4EA3CD0}" srcOrd="1" destOrd="0" presId="urn:microsoft.com/office/officeart/2005/8/layout/arrow4"/>
    <dgm:cxn modelId="{C0EF30F1-B6F4-444C-BC1A-D8180E486ED1}" type="presParOf" srcId="{A0EF14F5-F942-4BEC-A12C-BA0B4B863C09}" destId="{DFF8024A-9B5E-4D42-8E20-03FC73233221}" srcOrd="2" destOrd="0" presId="urn:microsoft.com/office/officeart/2005/8/layout/arrow4"/>
    <dgm:cxn modelId="{715DA3DC-1701-464A-8675-B709C311BF70}" type="presParOf" srcId="{A0EF14F5-F942-4BEC-A12C-BA0B4B863C09}" destId="{66E379E8-E428-4E41-B686-381726E895EA}"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C877453-45F5-478E-848A-C6E196C8254F}" type="doc">
      <dgm:prSet loTypeId="urn:microsoft.com/office/officeart/2005/8/layout/list1" loCatId="list" qsTypeId="urn:microsoft.com/office/officeart/2005/8/quickstyle/3d2" qsCatId="3D" csTypeId="urn:microsoft.com/office/officeart/2005/8/colors/colorful4" csCatId="colorful" phldr="1"/>
      <dgm:spPr/>
      <dgm:t>
        <a:bodyPr/>
        <a:lstStyle/>
        <a:p>
          <a:endParaRPr lang="en-US"/>
        </a:p>
      </dgm:t>
    </dgm:pt>
    <dgm:pt modelId="{722C3559-D73B-4C48-B4C0-CC6DEF702CC9}">
      <dgm:prSet/>
      <dgm:spPr/>
      <dgm:t>
        <a:bodyPr/>
        <a:lstStyle/>
        <a:p>
          <a:pPr algn="ctr" rtl="1"/>
          <a:r>
            <a:rPr lang="fa-IR" dirty="0" smtClean="0">
              <a:cs typeface="B Titr" pitchFamily="2" charset="-78"/>
            </a:rPr>
            <a:t>با ماهيت دوگانه</a:t>
          </a:r>
          <a:endParaRPr lang="en-US" dirty="0">
            <a:cs typeface="B Titr" pitchFamily="2" charset="-78"/>
          </a:endParaRPr>
        </a:p>
      </dgm:t>
    </dgm:pt>
    <dgm:pt modelId="{23004A61-5D09-4A68-9163-66F0B6CB7862}" type="parTrans" cxnId="{2B756EC6-F116-4CC6-AF7D-DB49456C6753}">
      <dgm:prSet/>
      <dgm:spPr/>
      <dgm:t>
        <a:bodyPr/>
        <a:lstStyle/>
        <a:p>
          <a:endParaRPr lang="en-US">
            <a:cs typeface="B Zar" pitchFamily="2" charset="-78"/>
          </a:endParaRPr>
        </a:p>
      </dgm:t>
    </dgm:pt>
    <dgm:pt modelId="{C5259894-6C13-4F8B-B326-B2BF953078AB}" type="sibTrans" cxnId="{2B756EC6-F116-4CC6-AF7D-DB49456C6753}">
      <dgm:prSet/>
      <dgm:spPr/>
      <dgm:t>
        <a:bodyPr/>
        <a:lstStyle/>
        <a:p>
          <a:endParaRPr lang="en-US">
            <a:cs typeface="B Zar" pitchFamily="2" charset="-78"/>
          </a:endParaRPr>
        </a:p>
      </dgm:t>
    </dgm:pt>
    <dgm:pt modelId="{EC1F3E7F-59EC-4302-A551-BC9E36118D87}">
      <dgm:prSet custT="1"/>
      <dgm:spPr/>
      <dgm:t>
        <a:bodyPr/>
        <a:lstStyle/>
        <a:p>
          <a:pPr rtl="1"/>
          <a:r>
            <a:rPr lang="fa-IR" sz="3200" spc="0" baseline="0" dirty="0" smtClean="0">
              <a:cs typeface="B Zar" pitchFamily="2" charset="-78"/>
            </a:rPr>
            <a:t>سهام ممتاز</a:t>
          </a:r>
          <a:endParaRPr lang="en-US" sz="3200" spc="0" baseline="0" dirty="0">
            <a:cs typeface="B Zar" pitchFamily="2" charset="-78"/>
          </a:endParaRPr>
        </a:p>
      </dgm:t>
    </dgm:pt>
    <dgm:pt modelId="{214825A2-32CD-4531-966D-9D38AE11C085}" type="parTrans" cxnId="{F843E976-88CE-4DBE-BDA8-53B0AC2538C7}">
      <dgm:prSet/>
      <dgm:spPr/>
      <dgm:t>
        <a:bodyPr/>
        <a:lstStyle/>
        <a:p>
          <a:endParaRPr lang="en-US">
            <a:cs typeface="B Zar" pitchFamily="2" charset="-78"/>
          </a:endParaRPr>
        </a:p>
      </dgm:t>
    </dgm:pt>
    <dgm:pt modelId="{9DAD0734-A0AE-48FD-AC45-78B28D597112}" type="sibTrans" cxnId="{F843E976-88CE-4DBE-BDA8-53B0AC2538C7}">
      <dgm:prSet/>
      <dgm:spPr/>
      <dgm:t>
        <a:bodyPr/>
        <a:lstStyle/>
        <a:p>
          <a:endParaRPr lang="en-US">
            <a:cs typeface="B Zar" pitchFamily="2" charset="-78"/>
          </a:endParaRPr>
        </a:p>
      </dgm:t>
    </dgm:pt>
    <dgm:pt modelId="{E2532273-3762-46C8-A82F-81221D7689E3}">
      <dgm:prSet custT="1"/>
      <dgm:spPr/>
      <dgm:t>
        <a:bodyPr/>
        <a:lstStyle/>
        <a:p>
          <a:pPr rtl="1"/>
          <a:r>
            <a:rPr lang="fa-IR" sz="3200" spc="0" baseline="0" dirty="0" smtClean="0">
              <a:cs typeface="B Zar" pitchFamily="2" charset="-78"/>
            </a:rPr>
            <a:t>اوراق</a:t>
          </a:r>
          <a:r>
            <a:rPr lang="fa-IR" sz="3200" spc="0" baseline="0" dirty="0" smtClean="0"/>
            <a:t> </a:t>
          </a:r>
          <a:r>
            <a:rPr lang="fa-IR" sz="3200" spc="0" baseline="0" dirty="0" smtClean="0">
              <a:cs typeface="B Zar" pitchFamily="2" charset="-78"/>
            </a:rPr>
            <a:t>قرضۀ</a:t>
          </a:r>
          <a:r>
            <a:rPr lang="fa-IR" sz="3200" spc="0" baseline="0" dirty="0" smtClean="0"/>
            <a:t> </a:t>
          </a:r>
          <a:r>
            <a:rPr lang="fa-IR" sz="3200" spc="0" baseline="0" dirty="0" smtClean="0">
              <a:cs typeface="B Zar" pitchFamily="2" charset="-78"/>
            </a:rPr>
            <a:t>قابل‌تبديل</a:t>
          </a:r>
          <a:endParaRPr lang="en-US" sz="3200" spc="0" baseline="0" dirty="0" smtClean="0">
            <a:cs typeface="B Zar" pitchFamily="2" charset="-78"/>
          </a:endParaRPr>
        </a:p>
      </dgm:t>
    </dgm:pt>
    <dgm:pt modelId="{EF56D466-AB52-4CF9-B836-4C16009F80C0}" type="parTrans" cxnId="{8AD89714-8F98-4C89-ACD0-ABC060239329}">
      <dgm:prSet/>
      <dgm:spPr/>
      <dgm:t>
        <a:bodyPr/>
        <a:lstStyle/>
        <a:p>
          <a:endParaRPr lang="en-US">
            <a:cs typeface="B Zar" pitchFamily="2" charset="-78"/>
          </a:endParaRPr>
        </a:p>
      </dgm:t>
    </dgm:pt>
    <dgm:pt modelId="{523607C9-C2BF-48E9-9843-D97971468EDA}" type="sibTrans" cxnId="{8AD89714-8F98-4C89-ACD0-ABC060239329}">
      <dgm:prSet/>
      <dgm:spPr/>
      <dgm:t>
        <a:bodyPr/>
        <a:lstStyle/>
        <a:p>
          <a:endParaRPr lang="en-US">
            <a:cs typeface="B Zar" pitchFamily="2" charset="-78"/>
          </a:endParaRPr>
        </a:p>
      </dgm:t>
    </dgm:pt>
    <dgm:pt modelId="{87E4A361-315D-4D20-A984-E135821908B6}">
      <dgm:prSet custT="1"/>
      <dgm:spPr/>
      <dgm:t>
        <a:bodyPr/>
        <a:lstStyle/>
        <a:p>
          <a:pPr rtl="1"/>
          <a:r>
            <a:rPr lang="fa-IR" sz="3200" spc="0" baseline="0" dirty="0" smtClean="0">
              <a:cs typeface="B Zar" pitchFamily="2" charset="-78"/>
            </a:rPr>
            <a:t>ساير</a:t>
          </a:r>
          <a:endParaRPr lang="en-US" sz="3200" spc="0" baseline="0" dirty="0" smtClean="0">
            <a:cs typeface="B Zar" pitchFamily="2" charset="-78"/>
          </a:endParaRPr>
        </a:p>
      </dgm:t>
    </dgm:pt>
    <dgm:pt modelId="{17E38B6D-2E41-4748-8A7A-E28B6C3F75E1}" type="parTrans" cxnId="{12241C9E-9CB8-4F32-8E88-E509B8380048}">
      <dgm:prSet/>
      <dgm:spPr/>
      <dgm:t>
        <a:bodyPr/>
        <a:lstStyle/>
        <a:p>
          <a:endParaRPr lang="en-US">
            <a:cs typeface="B Zar" pitchFamily="2" charset="-78"/>
          </a:endParaRPr>
        </a:p>
      </dgm:t>
    </dgm:pt>
    <dgm:pt modelId="{D097D849-4141-4B7B-A19B-3AC1094AB83D}" type="sibTrans" cxnId="{12241C9E-9CB8-4F32-8E88-E509B8380048}">
      <dgm:prSet/>
      <dgm:spPr/>
      <dgm:t>
        <a:bodyPr/>
        <a:lstStyle/>
        <a:p>
          <a:endParaRPr lang="en-US">
            <a:cs typeface="B Zar" pitchFamily="2" charset="-78"/>
          </a:endParaRPr>
        </a:p>
      </dgm:t>
    </dgm:pt>
    <dgm:pt modelId="{54B9FEA5-D715-404E-A864-6326A8992F49}">
      <dgm:prSet custT="1"/>
      <dgm:spPr/>
      <dgm:t>
        <a:bodyPr/>
        <a:lstStyle/>
        <a:p>
          <a:pPr rtl="1"/>
          <a:r>
            <a:rPr lang="fa-IR" sz="3200" spc="0" baseline="0" dirty="0" smtClean="0">
              <a:cs typeface="B Zar" pitchFamily="2" charset="-78"/>
            </a:rPr>
            <a:t>گواهي خريد سهام</a:t>
          </a:r>
          <a:endParaRPr lang="en-US" sz="3200" spc="0" baseline="0" dirty="0">
            <a:cs typeface="B Zar" pitchFamily="2" charset="-78"/>
          </a:endParaRPr>
        </a:p>
      </dgm:t>
    </dgm:pt>
    <dgm:pt modelId="{7C2AE3CA-F569-4576-9A14-B1F5F3A01B3E}" type="parTrans" cxnId="{A93A4F90-2950-496F-9191-D1D4FA388866}">
      <dgm:prSet/>
      <dgm:spPr/>
      <dgm:t>
        <a:bodyPr/>
        <a:lstStyle/>
        <a:p>
          <a:endParaRPr lang="en-US"/>
        </a:p>
      </dgm:t>
    </dgm:pt>
    <dgm:pt modelId="{8CB5CD18-8849-4A5E-811E-2B28B366E6D7}" type="sibTrans" cxnId="{A93A4F90-2950-496F-9191-D1D4FA388866}">
      <dgm:prSet/>
      <dgm:spPr/>
      <dgm:t>
        <a:bodyPr/>
        <a:lstStyle/>
        <a:p>
          <a:endParaRPr lang="en-US"/>
        </a:p>
      </dgm:t>
    </dgm:pt>
    <dgm:pt modelId="{4DD5213F-2DD2-40AC-AAFC-FC7F32D72991}" type="pres">
      <dgm:prSet presAssocID="{FC877453-45F5-478E-848A-C6E196C8254F}" presName="linear" presStyleCnt="0">
        <dgm:presLayoutVars>
          <dgm:dir/>
          <dgm:animLvl val="lvl"/>
          <dgm:resizeHandles val="exact"/>
        </dgm:presLayoutVars>
      </dgm:prSet>
      <dgm:spPr/>
      <dgm:t>
        <a:bodyPr/>
        <a:lstStyle/>
        <a:p>
          <a:endParaRPr lang="en-US"/>
        </a:p>
      </dgm:t>
    </dgm:pt>
    <dgm:pt modelId="{CC502B1F-A9A5-4F1D-A5CD-C9708F716385}" type="pres">
      <dgm:prSet presAssocID="{722C3559-D73B-4C48-B4C0-CC6DEF702CC9}" presName="parentLin" presStyleCnt="0"/>
      <dgm:spPr/>
    </dgm:pt>
    <dgm:pt modelId="{374CB7EB-5687-4892-85EB-D94F06430DB2}" type="pres">
      <dgm:prSet presAssocID="{722C3559-D73B-4C48-B4C0-CC6DEF702CC9}" presName="parentLeftMargin" presStyleLbl="node1" presStyleIdx="0" presStyleCnt="1"/>
      <dgm:spPr/>
      <dgm:t>
        <a:bodyPr/>
        <a:lstStyle/>
        <a:p>
          <a:endParaRPr lang="en-US"/>
        </a:p>
      </dgm:t>
    </dgm:pt>
    <dgm:pt modelId="{4EE8B1F2-F009-4D3E-996F-876EA1050D47}" type="pres">
      <dgm:prSet presAssocID="{722C3559-D73B-4C48-B4C0-CC6DEF702CC9}" presName="parentText" presStyleLbl="node1" presStyleIdx="0" presStyleCnt="1">
        <dgm:presLayoutVars>
          <dgm:chMax val="0"/>
          <dgm:bulletEnabled val="1"/>
        </dgm:presLayoutVars>
      </dgm:prSet>
      <dgm:spPr/>
      <dgm:t>
        <a:bodyPr/>
        <a:lstStyle/>
        <a:p>
          <a:endParaRPr lang="en-US"/>
        </a:p>
      </dgm:t>
    </dgm:pt>
    <dgm:pt modelId="{82C91D2D-C20B-4147-9036-FDA69DEB05A5}" type="pres">
      <dgm:prSet presAssocID="{722C3559-D73B-4C48-B4C0-CC6DEF702CC9}" presName="negativeSpace" presStyleCnt="0"/>
      <dgm:spPr/>
    </dgm:pt>
    <dgm:pt modelId="{4F4CE935-B1FB-4A3D-B2C0-3CDF8FFECBEC}" type="pres">
      <dgm:prSet presAssocID="{722C3559-D73B-4C48-B4C0-CC6DEF702CC9}" presName="childText" presStyleLbl="conFgAcc1" presStyleIdx="0" presStyleCnt="1">
        <dgm:presLayoutVars>
          <dgm:bulletEnabled val="1"/>
        </dgm:presLayoutVars>
      </dgm:prSet>
      <dgm:spPr/>
      <dgm:t>
        <a:bodyPr/>
        <a:lstStyle/>
        <a:p>
          <a:endParaRPr lang="en-US"/>
        </a:p>
      </dgm:t>
    </dgm:pt>
  </dgm:ptLst>
  <dgm:cxnLst>
    <dgm:cxn modelId="{8AD89714-8F98-4C89-ACD0-ABC060239329}" srcId="{722C3559-D73B-4C48-B4C0-CC6DEF702CC9}" destId="{E2532273-3762-46C8-A82F-81221D7689E3}" srcOrd="2" destOrd="0" parTransId="{EF56D466-AB52-4CF9-B836-4C16009F80C0}" sibTransId="{523607C9-C2BF-48E9-9843-D97971468EDA}"/>
    <dgm:cxn modelId="{12241C9E-9CB8-4F32-8E88-E509B8380048}" srcId="{722C3559-D73B-4C48-B4C0-CC6DEF702CC9}" destId="{87E4A361-315D-4D20-A984-E135821908B6}" srcOrd="3" destOrd="0" parTransId="{17E38B6D-2E41-4748-8A7A-E28B6C3F75E1}" sibTransId="{D097D849-4141-4B7B-A19B-3AC1094AB83D}"/>
    <dgm:cxn modelId="{052A7C59-3A7A-493D-8113-924FD7713388}" type="presOf" srcId="{E2532273-3762-46C8-A82F-81221D7689E3}" destId="{4F4CE935-B1FB-4A3D-B2C0-3CDF8FFECBEC}" srcOrd="0" destOrd="2" presId="urn:microsoft.com/office/officeart/2005/8/layout/list1"/>
    <dgm:cxn modelId="{2B756EC6-F116-4CC6-AF7D-DB49456C6753}" srcId="{FC877453-45F5-478E-848A-C6E196C8254F}" destId="{722C3559-D73B-4C48-B4C0-CC6DEF702CC9}" srcOrd="0" destOrd="0" parTransId="{23004A61-5D09-4A68-9163-66F0B6CB7862}" sibTransId="{C5259894-6C13-4F8B-B326-B2BF953078AB}"/>
    <dgm:cxn modelId="{FEA81314-532A-4414-89AA-53F61F76A5CC}" type="presOf" srcId="{722C3559-D73B-4C48-B4C0-CC6DEF702CC9}" destId="{374CB7EB-5687-4892-85EB-D94F06430DB2}" srcOrd="0" destOrd="0" presId="urn:microsoft.com/office/officeart/2005/8/layout/list1"/>
    <dgm:cxn modelId="{F383BBCF-BF15-45FF-B667-2FDB4C728455}" type="presOf" srcId="{EC1F3E7F-59EC-4302-A551-BC9E36118D87}" destId="{4F4CE935-B1FB-4A3D-B2C0-3CDF8FFECBEC}" srcOrd="0" destOrd="0" presId="urn:microsoft.com/office/officeart/2005/8/layout/list1"/>
    <dgm:cxn modelId="{93E9ECC8-1CDB-4695-91B6-2A94D7908E60}" type="presOf" srcId="{54B9FEA5-D715-404E-A864-6326A8992F49}" destId="{4F4CE935-B1FB-4A3D-B2C0-3CDF8FFECBEC}" srcOrd="0" destOrd="1" presId="urn:microsoft.com/office/officeart/2005/8/layout/list1"/>
    <dgm:cxn modelId="{F843E976-88CE-4DBE-BDA8-53B0AC2538C7}" srcId="{722C3559-D73B-4C48-B4C0-CC6DEF702CC9}" destId="{EC1F3E7F-59EC-4302-A551-BC9E36118D87}" srcOrd="0" destOrd="0" parTransId="{214825A2-32CD-4531-966D-9D38AE11C085}" sibTransId="{9DAD0734-A0AE-48FD-AC45-78B28D597112}"/>
    <dgm:cxn modelId="{090D01DB-7D5C-4D70-A5DB-15F26CE7470C}" type="presOf" srcId="{87E4A361-315D-4D20-A984-E135821908B6}" destId="{4F4CE935-B1FB-4A3D-B2C0-3CDF8FFECBEC}" srcOrd="0" destOrd="3" presId="urn:microsoft.com/office/officeart/2005/8/layout/list1"/>
    <dgm:cxn modelId="{A93A4F90-2950-496F-9191-D1D4FA388866}" srcId="{722C3559-D73B-4C48-B4C0-CC6DEF702CC9}" destId="{54B9FEA5-D715-404E-A864-6326A8992F49}" srcOrd="1" destOrd="0" parTransId="{7C2AE3CA-F569-4576-9A14-B1F5F3A01B3E}" sibTransId="{8CB5CD18-8849-4A5E-811E-2B28B366E6D7}"/>
    <dgm:cxn modelId="{8129FC1F-020A-4C3B-A6B4-0A618C059FE4}" type="presOf" srcId="{FC877453-45F5-478E-848A-C6E196C8254F}" destId="{4DD5213F-2DD2-40AC-AAFC-FC7F32D72991}" srcOrd="0" destOrd="0" presId="urn:microsoft.com/office/officeart/2005/8/layout/list1"/>
    <dgm:cxn modelId="{C3909331-A5BE-4D17-AAD3-2CF031A27F70}" type="presOf" srcId="{722C3559-D73B-4C48-B4C0-CC6DEF702CC9}" destId="{4EE8B1F2-F009-4D3E-996F-876EA1050D47}" srcOrd="1" destOrd="0" presId="urn:microsoft.com/office/officeart/2005/8/layout/list1"/>
    <dgm:cxn modelId="{94E95C08-2402-4727-9791-49FE7CC31073}" type="presParOf" srcId="{4DD5213F-2DD2-40AC-AAFC-FC7F32D72991}" destId="{CC502B1F-A9A5-4F1D-A5CD-C9708F716385}" srcOrd="0" destOrd="0" presId="urn:microsoft.com/office/officeart/2005/8/layout/list1"/>
    <dgm:cxn modelId="{310D4D86-F10A-4ACA-B0C2-6B4EFB9BE70D}" type="presParOf" srcId="{CC502B1F-A9A5-4F1D-A5CD-C9708F716385}" destId="{374CB7EB-5687-4892-85EB-D94F06430DB2}" srcOrd="0" destOrd="0" presId="urn:microsoft.com/office/officeart/2005/8/layout/list1"/>
    <dgm:cxn modelId="{76BF9025-4512-4B7B-B645-036730240671}" type="presParOf" srcId="{CC502B1F-A9A5-4F1D-A5CD-C9708F716385}" destId="{4EE8B1F2-F009-4D3E-996F-876EA1050D47}" srcOrd="1" destOrd="0" presId="urn:microsoft.com/office/officeart/2005/8/layout/list1"/>
    <dgm:cxn modelId="{F047274D-2721-4BB1-95AF-EE0B727E7199}" type="presParOf" srcId="{4DD5213F-2DD2-40AC-AAFC-FC7F32D72991}" destId="{82C91D2D-C20B-4147-9036-FDA69DEB05A5}" srcOrd="1" destOrd="0" presId="urn:microsoft.com/office/officeart/2005/8/layout/list1"/>
    <dgm:cxn modelId="{C3E73DBD-2497-47CC-944F-B0A1D3533191}" type="presParOf" srcId="{4DD5213F-2DD2-40AC-AAFC-FC7F32D72991}" destId="{4F4CE935-B1FB-4A3D-B2C0-3CDF8FFECBEC}" srcOrd="2" destOrd="0" presId="urn:microsoft.com/office/officeart/2005/8/layout/list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D883CCA-463E-4D3F-923D-E89ED485631A}" type="doc">
      <dgm:prSet loTypeId="urn:microsoft.com/office/officeart/2005/8/layout/list1" loCatId="list" qsTypeId="urn:microsoft.com/office/officeart/2005/8/quickstyle/3d1" qsCatId="3D" csTypeId="urn:microsoft.com/office/officeart/2005/8/colors/accent2_1" csCatId="accent2" phldr="1"/>
      <dgm:spPr/>
      <dgm:t>
        <a:bodyPr/>
        <a:lstStyle/>
        <a:p>
          <a:endParaRPr lang="en-US"/>
        </a:p>
      </dgm:t>
    </dgm:pt>
    <dgm:pt modelId="{3A580556-C1B3-4CBF-A0E5-323AB474C96D}">
      <dgm:prSet custT="1"/>
      <dgm:spPr/>
      <dgm:t>
        <a:bodyPr/>
        <a:lstStyle/>
        <a:p>
          <a:pPr algn="ctr" rtl="1"/>
          <a:r>
            <a:rPr lang="fa-IR" sz="2800" dirty="0" smtClean="0">
              <a:cs typeface="B Titr" pitchFamily="2" charset="-78"/>
            </a:rPr>
            <a:t>معناي لغوي صكوك</a:t>
          </a:r>
          <a:endParaRPr lang="en-US" sz="2800" dirty="0">
            <a:cs typeface="B Titr" pitchFamily="2" charset="-78"/>
          </a:endParaRPr>
        </a:p>
      </dgm:t>
    </dgm:pt>
    <dgm:pt modelId="{4DCB4A6B-70E0-49C4-83B3-2B2E2C7F00A8}" type="parTrans" cxnId="{E2F09587-B242-40EC-BF74-C7C8E6724B9F}">
      <dgm:prSet/>
      <dgm:spPr/>
      <dgm:t>
        <a:bodyPr/>
        <a:lstStyle/>
        <a:p>
          <a:endParaRPr lang="en-US">
            <a:cs typeface="B Zar" pitchFamily="2" charset="-78"/>
          </a:endParaRPr>
        </a:p>
      </dgm:t>
    </dgm:pt>
    <dgm:pt modelId="{09C32A98-961C-4AEB-A25C-18CE976CFE09}" type="sibTrans" cxnId="{E2F09587-B242-40EC-BF74-C7C8E6724B9F}">
      <dgm:prSet/>
      <dgm:spPr/>
      <dgm:t>
        <a:bodyPr/>
        <a:lstStyle/>
        <a:p>
          <a:endParaRPr lang="en-US">
            <a:cs typeface="B Zar" pitchFamily="2" charset="-78"/>
          </a:endParaRPr>
        </a:p>
      </dgm:t>
    </dgm:pt>
    <dgm:pt modelId="{8F07BD0E-B830-47CE-9E69-34D40414F228}">
      <dgm:prSet custT="1"/>
      <dgm:spPr/>
      <dgm:t>
        <a:bodyPr/>
        <a:lstStyle/>
        <a:p>
          <a:pPr algn="justLow" rtl="1"/>
          <a:r>
            <a:rPr lang="ar-SA" sz="2800" dirty="0" smtClean="0">
              <a:cs typeface="B Zar" pitchFamily="2" charset="-78"/>
            </a:rPr>
            <a:t>اصطلاح صکوک در اصل برگرفته از واژه عربي صک به معناي چک ، نوشته بدهکار ، سفته و يا قبض بدهي است  اما در يک معناي کلي گواهي سرمايه‌گذاري اسلامي بهترين معنا براي آن است . در لغت نامه دهخدا در شرح کلمه صک آن‌را نبشتن چک دانسته است.</a:t>
          </a:r>
          <a:endParaRPr lang="en-US" sz="2800" dirty="0">
            <a:cs typeface="B Zar" pitchFamily="2" charset="-78"/>
          </a:endParaRPr>
        </a:p>
      </dgm:t>
    </dgm:pt>
    <dgm:pt modelId="{064CED1E-3C43-45BD-94F3-72C0A1B2DC58}" type="parTrans" cxnId="{36C2210A-12C2-4D31-92C0-447F9A21104E}">
      <dgm:prSet/>
      <dgm:spPr/>
      <dgm:t>
        <a:bodyPr/>
        <a:lstStyle/>
        <a:p>
          <a:endParaRPr lang="en-US">
            <a:cs typeface="B Zar" pitchFamily="2" charset="-78"/>
          </a:endParaRPr>
        </a:p>
      </dgm:t>
    </dgm:pt>
    <dgm:pt modelId="{55D40385-9BFF-4F5D-B52F-01A484063391}" type="sibTrans" cxnId="{36C2210A-12C2-4D31-92C0-447F9A21104E}">
      <dgm:prSet/>
      <dgm:spPr/>
      <dgm:t>
        <a:bodyPr/>
        <a:lstStyle/>
        <a:p>
          <a:endParaRPr lang="en-US">
            <a:cs typeface="B Zar" pitchFamily="2" charset="-78"/>
          </a:endParaRPr>
        </a:p>
      </dgm:t>
    </dgm:pt>
    <dgm:pt modelId="{7DBF6A06-1E2F-426A-86BD-125A452A609D}" type="pres">
      <dgm:prSet presAssocID="{1D883CCA-463E-4D3F-923D-E89ED485631A}" presName="linear" presStyleCnt="0">
        <dgm:presLayoutVars>
          <dgm:dir/>
          <dgm:animLvl val="lvl"/>
          <dgm:resizeHandles val="exact"/>
        </dgm:presLayoutVars>
      </dgm:prSet>
      <dgm:spPr/>
      <dgm:t>
        <a:bodyPr/>
        <a:lstStyle/>
        <a:p>
          <a:endParaRPr lang="en-US"/>
        </a:p>
      </dgm:t>
    </dgm:pt>
    <dgm:pt modelId="{9DBE35BC-FB70-4089-992E-9147712ADDF4}" type="pres">
      <dgm:prSet presAssocID="{3A580556-C1B3-4CBF-A0E5-323AB474C96D}" presName="parentLin" presStyleCnt="0"/>
      <dgm:spPr/>
    </dgm:pt>
    <dgm:pt modelId="{636AE5A9-8947-4476-9234-2A999BC9C702}" type="pres">
      <dgm:prSet presAssocID="{3A580556-C1B3-4CBF-A0E5-323AB474C96D}" presName="parentLeftMargin" presStyleLbl="node1" presStyleIdx="0" presStyleCnt="1"/>
      <dgm:spPr/>
      <dgm:t>
        <a:bodyPr/>
        <a:lstStyle/>
        <a:p>
          <a:endParaRPr lang="en-US"/>
        </a:p>
      </dgm:t>
    </dgm:pt>
    <dgm:pt modelId="{35662712-05DA-492B-813B-13913C299F38}" type="pres">
      <dgm:prSet presAssocID="{3A580556-C1B3-4CBF-A0E5-323AB474C96D}" presName="parentText" presStyleLbl="node1" presStyleIdx="0" presStyleCnt="1" custScaleX="87831" custScaleY="44915" custLinFactX="265" custLinFactNeighborX="100000" custLinFactNeighborY="-27192">
        <dgm:presLayoutVars>
          <dgm:chMax val="0"/>
          <dgm:bulletEnabled val="1"/>
        </dgm:presLayoutVars>
      </dgm:prSet>
      <dgm:spPr/>
      <dgm:t>
        <a:bodyPr/>
        <a:lstStyle/>
        <a:p>
          <a:endParaRPr lang="en-US"/>
        </a:p>
      </dgm:t>
    </dgm:pt>
    <dgm:pt modelId="{F48C8B5B-5B87-4250-8EEA-CB880FD54904}" type="pres">
      <dgm:prSet presAssocID="{3A580556-C1B3-4CBF-A0E5-323AB474C96D}" presName="negativeSpace" presStyleCnt="0"/>
      <dgm:spPr/>
    </dgm:pt>
    <dgm:pt modelId="{F8F35751-9A34-4D69-9460-AA515BBC1734}" type="pres">
      <dgm:prSet presAssocID="{3A580556-C1B3-4CBF-A0E5-323AB474C96D}" presName="childText" presStyleLbl="conFgAcc1" presStyleIdx="0" presStyleCnt="1">
        <dgm:presLayoutVars>
          <dgm:bulletEnabled val="1"/>
        </dgm:presLayoutVars>
      </dgm:prSet>
      <dgm:spPr/>
      <dgm:t>
        <a:bodyPr/>
        <a:lstStyle/>
        <a:p>
          <a:endParaRPr lang="en-US"/>
        </a:p>
      </dgm:t>
    </dgm:pt>
  </dgm:ptLst>
  <dgm:cxnLst>
    <dgm:cxn modelId="{36C2210A-12C2-4D31-92C0-447F9A21104E}" srcId="{3A580556-C1B3-4CBF-A0E5-323AB474C96D}" destId="{8F07BD0E-B830-47CE-9E69-34D40414F228}" srcOrd="0" destOrd="0" parTransId="{064CED1E-3C43-45BD-94F3-72C0A1B2DC58}" sibTransId="{55D40385-9BFF-4F5D-B52F-01A484063391}"/>
    <dgm:cxn modelId="{C9A977F7-2FD9-45FD-B739-84EFA7272FEA}" type="presOf" srcId="{3A580556-C1B3-4CBF-A0E5-323AB474C96D}" destId="{35662712-05DA-492B-813B-13913C299F38}" srcOrd="1" destOrd="0" presId="urn:microsoft.com/office/officeart/2005/8/layout/list1"/>
    <dgm:cxn modelId="{68FB1DD7-3FC2-4825-808F-AB984DA47E07}" type="presOf" srcId="{3A580556-C1B3-4CBF-A0E5-323AB474C96D}" destId="{636AE5A9-8947-4476-9234-2A999BC9C702}" srcOrd="0" destOrd="0" presId="urn:microsoft.com/office/officeart/2005/8/layout/list1"/>
    <dgm:cxn modelId="{81219105-9EF1-4361-A68A-308B8C7BACF4}" type="presOf" srcId="{1D883CCA-463E-4D3F-923D-E89ED485631A}" destId="{7DBF6A06-1E2F-426A-86BD-125A452A609D}" srcOrd="0" destOrd="0" presId="urn:microsoft.com/office/officeart/2005/8/layout/list1"/>
    <dgm:cxn modelId="{E2F09587-B242-40EC-BF74-C7C8E6724B9F}" srcId="{1D883CCA-463E-4D3F-923D-E89ED485631A}" destId="{3A580556-C1B3-4CBF-A0E5-323AB474C96D}" srcOrd="0" destOrd="0" parTransId="{4DCB4A6B-70E0-49C4-83B3-2B2E2C7F00A8}" sibTransId="{09C32A98-961C-4AEB-A25C-18CE976CFE09}"/>
    <dgm:cxn modelId="{42D5DEE8-AA43-4BA6-B7BB-50D623FF7478}" type="presOf" srcId="{8F07BD0E-B830-47CE-9E69-34D40414F228}" destId="{F8F35751-9A34-4D69-9460-AA515BBC1734}" srcOrd="0" destOrd="0" presId="urn:microsoft.com/office/officeart/2005/8/layout/list1"/>
    <dgm:cxn modelId="{19CAD509-0634-405B-BBD2-9A9E25C523E6}" type="presParOf" srcId="{7DBF6A06-1E2F-426A-86BD-125A452A609D}" destId="{9DBE35BC-FB70-4089-992E-9147712ADDF4}" srcOrd="0" destOrd="0" presId="urn:microsoft.com/office/officeart/2005/8/layout/list1"/>
    <dgm:cxn modelId="{E7DE4D6F-D7BA-4174-83BB-EF1073BA18CC}" type="presParOf" srcId="{9DBE35BC-FB70-4089-992E-9147712ADDF4}" destId="{636AE5A9-8947-4476-9234-2A999BC9C702}" srcOrd="0" destOrd="0" presId="urn:microsoft.com/office/officeart/2005/8/layout/list1"/>
    <dgm:cxn modelId="{2B064D20-1B32-48E2-B767-9379CF225098}" type="presParOf" srcId="{9DBE35BC-FB70-4089-992E-9147712ADDF4}" destId="{35662712-05DA-492B-813B-13913C299F38}" srcOrd="1" destOrd="0" presId="urn:microsoft.com/office/officeart/2005/8/layout/list1"/>
    <dgm:cxn modelId="{9E04F820-BB45-42AA-8543-6B96A084628B}" type="presParOf" srcId="{7DBF6A06-1E2F-426A-86BD-125A452A609D}" destId="{F48C8B5B-5B87-4250-8EEA-CB880FD54904}" srcOrd="1" destOrd="0" presId="urn:microsoft.com/office/officeart/2005/8/layout/list1"/>
    <dgm:cxn modelId="{17E5B7EE-F5FD-4658-A698-0D43F6A7D0DF}" type="presParOf" srcId="{7DBF6A06-1E2F-426A-86BD-125A452A609D}" destId="{F8F35751-9A34-4D69-9460-AA515BBC173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D883CCA-463E-4D3F-923D-E89ED485631A}" type="doc">
      <dgm:prSet loTypeId="urn:microsoft.com/office/officeart/2005/8/layout/list1" loCatId="list" qsTypeId="urn:microsoft.com/office/officeart/2005/8/quickstyle/3d1" qsCatId="3D" csTypeId="urn:microsoft.com/office/officeart/2005/8/colors/accent2_1" csCatId="accent2" phldr="1"/>
      <dgm:spPr/>
      <dgm:t>
        <a:bodyPr/>
        <a:lstStyle/>
        <a:p>
          <a:endParaRPr lang="en-US"/>
        </a:p>
      </dgm:t>
    </dgm:pt>
    <dgm:pt modelId="{3A580556-C1B3-4CBF-A0E5-323AB474C96D}">
      <dgm:prSet custT="1"/>
      <dgm:spPr/>
      <dgm:t>
        <a:bodyPr/>
        <a:lstStyle/>
        <a:p>
          <a:pPr algn="ctr" rtl="1"/>
          <a:r>
            <a:rPr lang="fa-IR" sz="2800" b="1" dirty="0" smtClean="0">
              <a:cs typeface="B Titr" pitchFamily="2" charset="-78"/>
            </a:rPr>
            <a:t>انواع صکوک</a:t>
          </a:r>
          <a:endParaRPr lang="en-US" sz="2800" b="1" dirty="0">
            <a:cs typeface="B Titr" pitchFamily="2" charset="-78"/>
          </a:endParaRPr>
        </a:p>
      </dgm:t>
    </dgm:pt>
    <dgm:pt modelId="{4DCB4A6B-70E0-49C4-83B3-2B2E2C7F00A8}" type="parTrans" cxnId="{E2F09587-B242-40EC-BF74-C7C8E6724B9F}">
      <dgm:prSet/>
      <dgm:spPr/>
      <dgm:t>
        <a:bodyPr/>
        <a:lstStyle/>
        <a:p>
          <a:endParaRPr lang="en-US">
            <a:cs typeface="B Zar" pitchFamily="2" charset="-78"/>
          </a:endParaRPr>
        </a:p>
      </dgm:t>
    </dgm:pt>
    <dgm:pt modelId="{09C32A98-961C-4AEB-A25C-18CE976CFE09}" type="sibTrans" cxnId="{E2F09587-B242-40EC-BF74-C7C8E6724B9F}">
      <dgm:prSet/>
      <dgm:spPr/>
      <dgm:t>
        <a:bodyPr/>
        <a:lstStyle/>
        <a:p>
          <a:endParaRPr lang="en-US">
            <a:cs typeface="B Zar" pitchFamily="2" charset="-78"/>
          </a:endParaRPr>
        </a:p>
      </dgm:t>
    </dgm:pt>
    <dgm:pt modelId="{8F07BD0E-B830-47CE-9E69-34D40414F228}">
      <dgm:prSet custT="1"/>
      <dgm:spPr/>
      <dgm:t>
        <a:bodyPr/>
        <a:lstStyle/>
        <a:p>
          <a:pPr algn="justLow" rtl="1"/>
          <a:r>
            <a:rPr lang="fa-IR" sz="2400" b="0" i="0" dirty="0" smtClean="0">
              <a:cs typeface="B Nazanin" pitchFamily="2" charset="-78"/>
            </a:rPr>
            <a:t>صکوک را بر اساس طبقه‌بندي ارائه شده توسط سازمان حسابداري و حسابرسي نهادهاي مالي اسلامي مي‌توان به 14طبقه تقسيم ميشود که مهمترين انها در جدول زير امده است.</a:t>
          </a:r>
          <a:endParaRPr lang="en-US" sz="2400" dirty="0">
            <a:cs typeface="B Nazanin" pitchFamily="2" charset="-78"/>
          </a:endParaRPr>
        </a:p>
      </dgm:t>
    </dgm:pt>
    <dgm:pt modelId="{064CED1E-3C43-45BD-94F3-72C0A1B2DC58}" type="parTrans" cxnId="{36C2210A-12C2-4D31-92C0-447F9A21104E}">
      <dgm:prSet/>
      <dgm:spPr/>
      <dgm:t>
        <a:bodyPr/>
        <a:lstStyle/>
        <a:p>
          <a:endParaRPr lang="en-US">
            <a:cs typeface="B Zar" pitchFamily="2" charset="-78"/>
          </a:endParaRPr>
        </a:p>
      </dgm:t>
    </dgm:pt>
    <dgm:pt modelId="{55D40385-9BFF-4F5D-B52F-01A484063391}" type="sibTrans" cxnId="{36C2210A-12C2-4D31-92C0-447F9A21104E}">
      <dgm:prSet/>
      <dgm:spPr/>
      <dgm:t>
        <a:bodyPr/>
        <a:lstStyle/>
        <a:p>
          <a:endParaRPr lang="en-US">
            <a:cs typeface="B Zar" pitchFamily="2" charset="-78"/>
          </a:endParaRPr>
        </a:p>
      </dgm:t>
    </dgm:pt>
    <dgm:pt modelId="{004B1A3B-1837-4D9C-8343-F597F6BCE3CA}">
      <dgm:prSet custT="1"/>
      <dgm:spPr/>
      <dgm:t>
        <a:bodyPr/>
        <a:lstStyle/>
        <a:p>
          <a:pPr rtl="1"/>
          <a:r>
            <a:rPr lang="fa-IR" sz="2400" b="0" i="0" dirty="0" smtClean="0">
              <a:cs typeface="B Nazanin" pitchFamily="2" charset="-78"/>
            </a:rPr>
            <a:t> </a:t>
          </a:r>
          <a:endParaRPr lang="fa-IR" sz="2400" b="0" i="0" dirty="0">
            <a:cs typeface="B Nazanin" pitchFamily="2" charset="-78"/>
          </a:endParaRPr>
        </a:p>
      </dgm:t>
    </dgm:pt>
    <dgm:pt modelId="{6647523D-03AC-4DAA-9188-E97A60D0D7E8}" type="parTrans" cxnId="{D392B807-EFFE-4D1E-B41D-447BB498E72C}">
      <dgm:prSet/>
      <dgm:spPr/>
      <dgm:t>
        <a:bodyPr/>
        <a:lstStyle/>
        <a:p>
          <a:endParaRPr lang="en-US"/>
        </a:p>
      </dgm:t>
    </dgm:pt>
    <dgm:pt modelId="{FA17BCE5-8AC2-4894-A809-3CAF09040AC9}" type="sibTrans" cxnId="{D392B807-EFFE-4D1E-B41D-447BB498E72C}">
      <dgm:prSet/>
      <dgm:spPr/>
      <dgm:t>
        <a:bodyPr/>
        <a:lstStyle/>
        <a:p>
          <a:endParaRPr lang="en-US"/>
        </a:p>
      </dgm:t>
    </dgm:pt>
    <dgm:pt modelId="{7DBF6A06-1E2F-426A-86BD-125A452A609D}" type="pres">
      <dgm:prSet presAssocID="{1D883CCA-463E-4D3F-923D-E89ED485631A}" presName="linear" presStyleCnt="0">
        <dgm:presLayoutVars>
          <dgm:dir/>
          <dgm:animLvl val="lvl"/>
          <dgm:resizeHandles val="exact"/>
        </dgm:presLayoutVars>
      </dgm:prSet>
      <dgm:spPr/>
      <dgm:t>
        <a:bodyPr/>
        <a:lstStyle/>
        <a:p>
          <a:endParaRPr lang="en-US"/>
        </a:p>
      </dgm:t>
    </dgm:pt>
    <dgm:pt modelId="{9DBE35BC-FB70-4089-992E-9147712ADDF4}" type="pres">
      <dgm:prSet presAssocID="{3A580556-C1B3-4CBF-A0E5-323AB474C96D}" presName="parentLin" presStyleCnt="0"/>
      <dgm:spPr/>
    </dgm:pt>
    <dgm:pt modelId="{636AE5A9-8947-4476-9234-2A999BC9C702}" type="pres">
      <dgm:prSet presAssocID="{3A580556-C1B3-4CBF-A0E5-323AB474C96D}" presName="parentLeftMargin" presStyleLbl="node1" presStyleIdx="0" presStyleCnt="1"/>
      <dgm:spPr/>
      <dgm:t>
        <a:bodyPr/>
        <a:lstStyle/>
        <a:p>
          <a:endParaRPr lang="en-US"/>
        </a:p>
      </dgm:t>
    </dgm:pt>
    <dgm:pt modelId="{35662712-05DA-492B-813B-13913C299F38}" type="pres">
      <dgm:prSet presAssocID="{3A580556-C1B3-4CBF-A0E5-323AB474C96D}" presName="parentText" presStyleLbl="node1" presStyleIdx="0" presStyleCnt="1" custScaleX="87831" custScaleY="44915" custLinFactNeighborX="29630" custLinFactNeighborY="-62692">
        <dgm:presLayoutVars>
          <dgm:chMax val="0"/>
          <dgm:bulletEnabled val="1"/>
        </dgm:presLayoutVars>
      </dgm:prSet>
      <dgm:spPr/>
      <dgm:t>
        <a:bodyPr/>
        <a:lstStyle/>
        <a:p>
          <a:endParaRPr lang="en-US"/>
        </a:p>
      </dgm:t>
    </dgm:pt>
    <dgm:pt modelId="{F48C8B5B-5B87-4250-8EEA-CB880FD54904}" type="pres">
      <dgm:prSet presAssocID="{3A580556-C1B3-4CBF-A0E5-323AB474C96D}" presName="negativeSpace" presStyleCnt="0"/>
      <dgm:spPr/>
    </dgm:pt>
    <dgm:pt modelId="{F8F35751-9A34-4D69-9460-AA515BBC1734}" type="pres">
      <dgm:prSet presAssocID="{3A580556-C1B3-4CBF-A0E5-323AB474C96D}" presName="childText" presStyleLbl="conFgAcc1" presStyleIdx="0" presStyleCnt="1" custLinFactNeighborY="-99328">
        <dgm:presLayoutVars>
          <dgm:bulletEnabled val="1"/>
        </dgm:presLayoutVars>
      </dgm:prSet>
      <dgm:spPr/>
      <dgm:t>
        <a:bodyPr/>
        <a:lstStyle/>
        <a:p>
          <a:endParaRPr lang="en-US"/>
        </a:p>
      </dgm:t>
    </dgm:pt>
  </dgm:ptLst>
  <dgm:cxnLst>
    <dgm:cxn modelId="{D79D5FA4-F331-4A3A-9CFF-07CDBD6DF3DD}" type="presOf" srcId="{1D883CCA-463E-4D3F-923D-E89ED485631A}" destId="{7DBF6A06-1E2F-426A-86BD-125A452A609D}" srcOrd="0" destOrd="0" presId="urn:microsoft.com/office/officeart/2005/8/layout/list1"/>
    <dgm:cxn modelId="{E2F09587-B242-40EC-BF74-C7C8E6724B9F}" srcId="{1D883CCA-463E-4D3F-923D-E89ED485631A}" destId="{3A580556-C1B3-4CBF-A0E5-323AB474C96D}" srcOrd="0" destOrd="0" parTransId="{4DCB4A6B-70E0-49C4-83B3-2B2E2C7F00A8}" sibTransId="{09C32A98-961C-4AEB-A25C-18CE976CFE09}"/>
    <dgm:cxn modelId="{36C2210A-12C2-4D31-92C0-447F9A21104E}" srcId="{3A580556-C1B3-4CBF-A0E5-323AB474C96D}" destId="{8F07BD0E-B830-47CE-9E69-34D40414F228}" srcOrd="0" destOrd="0" parTransId="{064CED1E-3C43-45BD-94F3-72C0A1B2DC58}" sibTransId="{55D40385-9BFF-4F5D-B52F-01A484063391}"/>
    <dgm:cxn modelId="{E5871576-4C52-4243-B700-AE655475426E}" type="presOf" srcId="{3A580556-C1B3-4CBF-A0E5-323AB474C96D}" destId="{636AE5A9-8947-4476-9234-2A999BC9C702}" srcOrd="0" destOrd="0" presId="urn:microsoft.com/office/officeart/2005/8/layout/list1"/>
    <dgm:cxn modelId="{76C344CF-32AA-404A-8491-DF5D32C07661}" type="presOf" srcId="{3A580556-C1B3-4CBF-A0E5-323AB474C96D}" destId="{35662712-05DA-492B-813B-13913C299F38}" srcOrd="1" destOrd="0" presId="urn:microsoft.com/office/officeart/2005/8/layout/list1"/>
    <dgm:cxn modelId="{D392B807-EFFE-4D1E-B41D-447BB498E72C}" srcId="{3A580556-C1B3-4CBF-A0E5-323AB474C96D}" destId="{004B1A3B-1837-4D9C-8343-F597F6BCE3CA}" srcOrd="1" destOrd="0" parTransId="{6647523D-03AC-4DAA-9188-E97A60D0D7E8}" sibTransId="{FA17BCE5-8AC2-4894-A809-3CAF09040AC9}"/>
    <dgm:cxn modelId="{2B15D073-2404-43BE-80DE-47A93340B99B}" type="presOf" srcId="{8F07BD0E-B830-47CE-9E69-34D40414F228}" destId="{F8F35751-9A34-4D69-9460-AA515BBC1734}" srcOrd="0" destOrd="0" presId="urn:microsoft.com/office/officeart/2005/8/layout/list1"/>
    <dgm:cxn modelId="{F1E84E7A-C050-424B-9832-B76A11C41C1C}" type="presOf" srcId="{004B1A3B-1837-4D9C-8343-F597F6BCE3CA}" destId="{F8F35751-9A34-4D69-9460-AA515BBC1734}" srcOrd="0" destOrd="1" presId="urn:microsoft.com/office/officeart/2005/8/layout/list1"/>
    <dgm:cxn modelId="{06FF8C56-E084-45EA-BEB1-ED4F2C22FA6C}" type="presParOf" srcId="{7DBF6A06-1E2F-426A-86BD-125A452A609D}" destId="{9DBE35BC-FB70-4089-992E-9147712ADDF4}" srcOrd="0" destOrd="0" presId="urn:microsoft.com/office/officeart/2005/8/layout/list1"/>
    <dgm:cxn modelId="{F21F9811-BFA8-477E-A319-6EE55622AC7D}" type="presParOf" srcId="{9DBE35BC-FB70-4089-992E-9147712ADDF4}" destId="{636AE5A9-8947-4476-9234-2A999BC9C702}" srcOrd="0" destOrd="0" presId="urn:microsoft.com/office/officeart/2005/8/layout/list1"/>
    <dgm:cxn modelId="{A15B83B0-F8D1-457E-BED3-78E786C1D7F2}" type="presParOf" srcId="{9DBE35BC-FB70-4089-992E-9147712ADDF4}" destId="{35662712-05DA-492B-813B-13913C299F38}" srcOrd="1" destOrd="0" presId="urn:microsoft.com/office/officeart/2005/8/layout/list1"/>
    <dgm:cxn modelId="{E3BC716C-E203-4B5D-90F4-B553D580BEC6}" type="presParOf" srcId="{7DBF6A06-1E2F-426A-86BD-125A452A609D}" destId="{F48C8B5B-5B87-4250-8EEA-CB880FD54904}" srcOrd="1" destOrd="0" presId="urn:microsoft.com/office/officeart/2005/8/layout/list1"/>
    <dgm:cxn modelId="{6BE91123-2CC1-4BD8-BB20-94F0314B9A86}" type="presParOf" srcId="{7DBF6A06-1E2F-426A-86BD-125A452A609D}" destId="{F8F35751-9A34-4D69-9460-AA515BBC173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D883CCA-463E-4D3F-923D-E89ED485631A}" type="doc">
      <dgm:prSet loTypeId="urn:microsoft.com/office/officeart/2005/8/layout/list1" loCatId="list" qsTypeId="urn:microsoft.com/office/officeart/2005/8/quickstyle/3d1" qsCatId="3D" csTypeId="urn:microsoft.com/office/officeart/2005/8/colors/accent2_1" csCatId="accent2" phldr="1"/>
      <dgm:spPr/>
      <dgm:t>
        <a:bodyPr/>
        <a:lstStyle/>
        <a:p>
          <a:endParaRPr lang="en-US"/>
        </a:p>
      </dgm:t>
    </dgm:pt>
    <dgm:pt modelId="{3A580556-C1B3-4CBF-A0E5-323AB474C96D}">
      <dgm:prSet custT="1"/>
      <dgm:spPr/>
      <dgm:t>
        <a:bodyPr/>
        <a:lstStyle/>
        <a:p>
          <a:pPr algn="ctr" rtl="1"/>
          <a:r>
            <a:rPr lang="fa-IR" sz="2800" b="1" dirty="0" smtClean="0">
              <a:cs typeface="B Titr" pitchFamily="2" charset="-78"/>
            </a:rPr>
            <a:t>صکوک در ايران</a:t>
          </a:r>
          <a:endParaRPr lang="en-US" sz="2800" b="1" dirty="0">
            <a:cs typeface="B Titr" pitchFamily="2" charset="-78"/>
          </a:endParaRPr>
        </a:p>
      </dgm:t>
    </dgm:pt>
    <dgm:pt modelId="{4DCB4A6B-70E0-49C4-83B3-2B2E2C7F00A8}" type="parTrans" cxnId="{E2F09587-B242-40EC-BF74-C7C8E6724B9F}">
      <dgm:prSet/>
      <dgm:spPr/>
      <dgm:t>
        <a:bodyPr/>
        <a:lstStyle/>
        <a:p>
          <a:endParaRPr lang="en-US">
            <a:cs typeface="B Zar" pitchFamily="2" charset="-78"/>
          </a:endParaRPr>
        </a:p>
      </dgm:t>
    </dgm:pt>
    <dgm:pt modelId="{09C32A98-961C-4AEB-A25C-18CE976CFE09}" type="sibTrans" cxnId="{E2F09587-B242-40EC-BF74-C7C8E6724B9F}">
      <dgm:prSet/>
      <dgm:spPr/>
      <dgm:t>
        <a:bodyPr/>
        <a:lstStyle/>
        <a:p>
          <a:endParaRPr lang="en-US">
            <a:cs typeface="B Zar" pitchFamily="2" charset="-78"/>
          </a:endParaRPr>
        </a:p>
      </dgm:t>
    </dgm:pt>
    <dgm:pt modelId="{8F07BD0E-B830-47CE-9E69-34D40414F228}">
      <dgm:prSet custT="1"/>
      <dgm:spPr/>
      <dgm:t>
        <a:bodyPr/>
        <a:lstStyle/>
        <a:p>
          <a:pPr algn="justLow" rtl="1"/>
          <a:r>
            <a:rPr lang="fa-IR" sz="2000" dirty="0" smtClean="0">
              <a:cs typeface="B Nazanin" pitchFamily="2" charset="-78"/>
            </a:rPr>
            <a:t>بيشترين حجم صکوک منتشره در سطح جهان به صکوک اجاره تعلق دارد.</a:t>
          </a:r>
          <a:endParaRPr lang="en-US" sz="2000" dirty="0">
            <a:cs typeface="B Nazanin" pitchFamily="2" charset="-78"/>
          </a:endParaRPr>
        </a:p>
      </dgm:t>
    </dgm:pt>
    <dgm:pt modelId="{064CED1E-3C43-45BD-94F3-72C0A1B2DC58}" type="parTrans" cxnId="{36C2210A-12C2-4D31-92C0-447F9A21104E}">
      <dgm:prSet/>
      <dgm:spPr/>
      <dgm:t>
        <a:bodyPr/>
        <a:lstStyle/>
        <a:p>
          <a:endParaRPr lang="en-US">
            <a:cs typeface="B Zar" pitchFamily="2" charset="-78"/>
          </a:endParaRPr>
        </a:p>
      </dgm:t>
    </dgm:pt>
    <dgm:pt modelId="{55D40385-9BFF-4F5D-B52F-01A484063391}" type="sibTrans" cxnId="{36C2210A-12C2-4D31-92C0-447F9A21104E}">
      <dgm:prSet/>
      <dgm:spPr/>
      <dgm:t>
        <a:bodyPr/>
        <a:lstStyle/>
        <a:p>
          <a:endParaRPr lang="en-US">
            <a:cs typeface="B Zar" pitchFamily="2" charset="-78"/>
          </a:endParaRPr>
        </a:p>
      </dgm:t>
    </dgm:pt>
    <dgm:pt modelId="{004B1A3B-1837-4D9C-8343-F597F6BCE3CA}">
      <dgm:prSet custT="1"/>
      <dgm:spPr/>
      <dgm:t>
        <a:bodyPr/>
        <a:lstStyle/>
        <a:p>
          <a:pPr rtl="1"/>
          <a:r>
            <a:rPr lang="fa-IR" sz="2000" b="0" i="0" dirty="0" smtClean="0">
              <a:cs typeface="B Nazanin" pitchFamily="2" charset="-78"/>
            </a:rPr>
            <a:t> در ايران دستورالعمل انتشار صکوک اجاره، مرابحه و قرض‌الحسنه اجرايي شده است.</a:t>
          </a:r>
          <a:endParaRPr lang="fa-IR" sz="2000" b="0" i="0" dirty="0">
            <a:cs typeface="B Nazanin" pitchFamily="2" charset="-78"/>
          </a:endParaRPr>
        </a:p>
      </dgm:t>
    </dgm:pt>
    <dgm:pt modelId="{6647523D-03AC-4DAA-9188-E97A60D0D7E8}" type="parTrans" cxnId="{D392B807-EFFE-4D1E-B41D-447BB498E72C}">
      <dgm:prSet/>
      <dgm:spPr/>
      <dgm:t>
        <a:bodyPr/>
        <a:lstStyle/>
        <a:p>
          <a:endParaRPr lang="en-US"/>
        </a:p>
      </dgm:t>
    </dgm:pt>
    <dgm:pt modelId="{FA17BCE5-8AC2-4894-A809-3CAF09040AC9}" type="sibTrans" cxnId="{D392B807-EFFE-4D1E-B41D-447BB498E72C}">
      <dgm:prSet/>
      <dgm:spPr/>
      <dgm:t>
        <a:bodyPr/>
        <a:lstStyle/>
        <a:p>
          <a:endParaRPr lang="en-US"/>
        </a:p>
      </dgm:t>
    </dgm:pt>
    <dgm:pt modelId="{E1B22FE8-67D5-400B-A1D5-6ED2FF36606E}">
      <dgm:prSet custT="1"/>
      <dgm:spPr/>
      <dgm:t>
        <a:bodyPr/>
        <a:lstStyle/>
        <a:p>
          <a:pPr rtl="1"/>
          <a:r>
            <a:rPr lang="fa-IR" sz="2000" b="0" i="0" dirty="0" smtClean="0">
              <a:cs typeface="B Nazanin" pitchFamily="2" charset="-78"/>
            </a:rPr>
            <a:t>شرکت مديريت دارايي مرکزي بازار سرمايه در ايران اين مسيوليت را برعهده دارد. </a:t>
          </a:r>
          <a:endParaRPr lang="fa-IR" sz="2000" b="0" i="0" dirty="0">
            <a:cs typeface="B Nazanin" pitchFamily="2" charset="-78"/>
          </a:endParaRPr>
        </a:p>
      </dgm:t>
    </dgm:pt>
    <dgm:pt modelId="{CEAC0BED-4B3B-4FF6-AA0C-EB470FFB4DDB}" type="parTrans" cxnId="{72EE2B4E-4224-4316-9E49-E006B90C0F12}">
      <dgm:prSet/>
      <dgm:spPr/>
      <dgm:t>
        <a:bodyPr/>
        <a:lstStyle/>
        <a:p>
          <a:endParaRPr lang="en-US"/>
        </a:p>
      </dgm:t>
    </dgm:pt>
    <dgm:pt modelId="{12CAFA9B-1A4C-4CED-A148-93587832DD91}" type="sibTrans" cxnId="{72EE2B4E-4224-4316-9E49-E006B90C0F12}">
      <dgm:prSet/>
      <dgm:spPr/>
      <dgm:t>
        <a:bodyPr/>
        <a:lstStyle/>
        <a:p>
          <a:endParaRPr lang="en-US"/>
        </a:p>
      </dgm:t>
    </dgm:pt>
    <dgm:pt modelId="{1319102C-3883-471E-8840-F787850BF8B6}">
      <dgm:prSet custT="1"/>
      <dgm:spPr/>
      <dgm:t>
        <a:bodyPr/>
        <a:lstStyle/>
        <a:p>
          <a:pPr rtl="1"/>
          <a:r>
            <a:rPr lang="fa-IR" sz="2000" b="1" i="0" dirty="0" smtClean="0">
              <a:cs typeface="B Nazanin" pitchFamily="2" charset="-78"/>
            </a:rPr>
            <a:t>آدرس وبگاه :</a:t>
          </a:r>
          <a:r>
            <a:rPr lang="en-US" sz="2000" b="1" i="0" dirty="0" smtClean="0">
              <a:cs typeface="B Nazanin" pitchFamily="2" charset="-78"/>
            </a:rPr>
            <a:t>http://www.spv.ir</a:t>
          </a:r>
          <a:endParaRPr lang="fa-IR" sz="2000" b="1" i="0" dirty="0">
            <a:cs typeface="B Nazanin" pitchFamily="2" charset="-78"/>
          </a:endParaRPr>
        </a:p>
      </dgm:t>
    </dgm:pt>
    <dgm:pt modelId="{1C9FD3E2-AFC0-4259-BFAB-047FD945E4BB}" type="parTrans" cxnId="{7F3D2E34-92C1-487A-B2FA-C286545CA251}">
      <dgm:prSet/>
      <dgm:spPr/>
      <dgm:t>
        <a:bodyPr/>
        <a:lstStyle/>
        <a:p>
          <a:endParaRPr lang="en-US"/>
        </a:p>
      </dgm:t>
    </dgm:pt>
    <dgm:pt modelId="{7E13F42C-7240-455A-96BD-84E5A5097041}" type="sibTrans" cxnId="{7F3D2E34-92C1-487A-B2FA-C286545CA251}">
      <dgm:prSet/>
      <dgm:spPr/>
      <dgm:t>
        <a:bodyPr/>
        <a:lstStyle/>
        <a:p>
          <a:endParaRPr lang="en-US"/>
        </a:p>
      </dgm:t>
    </dgm:pt>
    <dgm:pt modelId="{7DBF6A06-1E2F-426A-86BD-125A452A609D}" type="pres">
      <dgm:prSet presAssocID="{1D883CCA-463E-4D3F-923D-E89ED485631A}" presName="linear" presStyleCnt="0">
        <dgm:presLayoutVars>
          <dgm:dir/>
          <dgm:animLvl val="lvl"/>
          <dgm:resizeHandles val="exact"/>
        </dgm:presLayoutVars>
      </dgm:prSet>
      <dgm:spPr/>
      <dgm:t>
        <a:bodyPr/>
        <a:lstStyle/>
        <a:p>
          <a:endParaRPr lang="en-US"/>
        </a:p>
      </dgm:t>
    </dgm:pt>
    <dgm:pt modelId="{9DBE35BC-FB70-4089-992E-9147712ADDF4}" type="pres">
      <dgm:prSet presAssocID="{3A580556-C1B3-4CBF-A0E5-323AB474C96D}" presName="parentLin" presStyleCnt="0"/>
      <dgm:spPr/>
    </dgm:pt>
    <dgm:pt modelId="{636AE5A9-8947-4476-9234-2A999BC9C702}" type="pres">
      <dgm:prSet presAssocID="{3A580556-C1B3-4CBF-A0E5-323AB474C96D}" presName="parentLeftMargin" presStyleLbl="node1" presStyleIdx="0" presStyleCnt="1"/>
      <dgm:spPr/>
      <dgm:t>
        <a:bodyPr/>
        <a:lstStyle/>
        <a:p>
          <a:endParaRPr lang="en-US"/>
        </a:p>
      </dgm:t>
    </dgm:pt>
    <dgm:pt modelId="{35662712-05DA-492B-813B-13913C299F38}" type="pres">
      <dgm:prSet presAssocID="{3A580556-C1B3-4CBF-A0E5-323AB474C96D}" presName="parentText" presStyleLbl="node1" presStyleIdx="0" presStyleCnt="1" custScaleX="87831" custScaleY="44915" custLinFactNeighborX="29630" custLinFactNeighborY="-62692">
        <dgm:presLayoutVars>
          <dgm:chMax val="0"/>
          <dgm:bulletEnabled val="1"/>
        </dgm:presLayoutVars>
      </dgm:prSet>
      <dgm:spPr/>
      <dgm:t>
        <a:bodyPr/>
        <a:lstStyle/>
        <a:p>
          <a:endParaRPr lang="en-US"/>
        </a:p>
      </dgm:t>
    </dgm:pt>
    <dgm:pt modelId="{F48C8B5B-5B87-4250-8EEA-CB880FD54904}" type="pres">
      <dgm:prSet presAssocID="{3A580556-C1B3-4CBF-A0E5-323AB474C96D}" presName="negativeSpace" presStyleCnt="0"/>
      <dgm:spPr/>
    </dgm:pt>
    <dgm:pt modelId="{F8F35751-9A34-4D69-9460-AA515BBC1734}" type="pres">
      <dgm:prSet presAssocID="{3A580556-C1B3-4CBF-A0E5-323AB474C96D}" presName="childText" presStyleLbl="conFgAcc1" presStyleIdx="0" presStyleCnt="1" custLinFactNeighborY="-99328">
        <dgm:presLayoutVars>
          <dgm:bulletEnabled val="1"/>
        </dgm:presLayoutVars>
      </dgm:prSet>
      <dgm:spPr/>
      <dgm:t>
        <a:bodyPr/>
        <a:lstStyle/>
        <a:p>
          <a:endParaRPr lang="en-US"/>
        </a:p>
      </dgm:t>
    </dgm:pt>
  </dgm:ptLst>
  <dgm:cxnLst>
    <dgm:cxn modelId="{56BF0CFA-04A3-4726-954D-B7F6788BE072}" type="presOf" srcId="{E1B22FE8-67D5-400B-A1D5-6ED2FF36606E}" destId="{F8F35751-9A34-4D69-9460-AA515BBC1734}" srcOrd="0" destOrd="2" presId="urn:microsoft.com/office/officeart/2005/8/layout/list1"/>
    <dgm:cxn modelId="{5E34EE21-6FDE-4AA9-B330-9A0E97B3C8B0}" type="presOf" srcId="{8F07BD0E-B830-47CE-9E69-34D40414F228}" destId="{F8F35751-9A34-4D69-9460-AA515BBC1734}" srcOrd="0" destOrd="0" presId="urn:microsoft.com/office/officeart/2005/8/layout/list1"/>
    <dgm:cxn modelId="{7F3D2E34-92C1-487A-B2FA-C286545CA251}" srcId="{3A580556-C1B3-4CBF-A0E5-323AB474C96D}" destId="{1319102C-3883-471E-8840-F787850BF8B6}" srcOrd="3" destOrd="0" parTransId="{1C9FD3E2-AFC0-4259-BFAB-047FD945E4BB}" sibTransId="{7E13F42C-7240-455A-96BD-84E5A5097041}"/>
    <dgm:cxn modelId="{8D15BD18-8D94-4570-988C-E6D2375C0701}" type="presOf" srcId="{3A580556-C1B3-4CBF-A0E5-323AB474C96D}" destId="{636AE5A9-8947-4476-9234-2A999BC9C702}" srcOrd="0" destOrd="0" presId="urn:microsoft.com/office/officeart/2005/8/layout/list1"/>
    <dgm:cxn modelId="{E2F09587-B242-40EC-BF74-C7C8E6724B9F}" srcId="{1D883CCA-463E-4D3F-923D-E89ED485631A}" destId="{3A580556-C1B3-4CBF-A0E5-323AB474C96D}" srcOrd="0" destOrd="0" parTransId="{4DCB4A6B-70E0-49C4-83B3-2B2E2C7F00A8}" sibTransId="{09C32A98-961C-4AEB-A25C-18CE976CFE09}"/>
    <dgm:cxn modelId="{A4EB3775-31D0-4520-A37B-8782BCEB3205}" type="presOf" srcId="{004B1A3B-1837-4D9C-8343-F597F6BCE3CA}" destId="{F8F35751-9A34-4D69-9460-AA515BBC1734}" srcOrd="0" destOrd="1" presId="urn:microsoft.com/office/officeart/2005/8/layout/list1"/>
    <dgm:cxn modelId="{36C2210A-12C2-4D31-92C0-447F9A21104E}" srcId="{3A580556-C1B3-4CBF-A0E5-323AB474C96D}" destId="{8F07BD0E-B830-47CE-9E69-34D40414F228}" srcOrd="0" destOrd="0" parTransId="{064CED1E-3C43-45BD-94F3-72C0A1B2DC58}" sibTransId="{55D40385-9BFF-4F5D-B52F-01A484063391}"/>
    <dgm:cxn modelId="{C92A491A-8CF3-4239-8FF4-EC55353B9293}" type="presOf" srcId="{3A580556-C1B3-4CBF-A0E5-323AB474C96D}" destId="{35662712-05DA-492B-813B-13913C299F38}" srcOrd="1" destOrd="0" presId="urn:microsoft.com/office/officeart/2005/8/layout/list1"/>
    <dgm:cxn modelId="{72EE2B4E-4224-4316-9E49-E006B90C0F12}" srcId="{3A580556-C1B3-4CBF-A0E5-323AB474C96D}" destId="{E1B22FE8-67D5-400B-A1D5-6ED2FF36606E}" srcOrd="2" destOrd="0" parTransId="{CEAC0BED-4B3B-4FF6-AA0C-EB470FFB4DDB}" sibTransId="{12CAFA9B-1A4C-4CED-A148-93587832DD91}"/>
    <dgm:cxn modelId="{DEE35C8A-8FCA-4247-BF82-0DC76F667E1D}" type="presOf" srcId="{1319102C-3883-471E-8840-F787850BF8B6}" destId="{F8F35751-9A34-4D69-9460-AA515BBC1734}" srcOrd="0" destOrd="3" presId="urn:microsoft.com/office/officeart/2005/8/layout/list1"/>
    <dgm:cxn modelId="{D392B807-EFFE-4D1E-B41D-447BB498E72C}" srcId="{3A580556-C1B3-4CBF-A0E5-323AB474C96D}" destId="{004B1A3B-1837-4D9C-8343-F597F6BCE3CA}" srcOrd="1" destOrd="0" parTransId="{6647523D-03AC-4DAA-9188-E97A60D0D7E8}" sibTransId="{FA17BCE5-8AC2-4894-A809-3CAF09040AC9}"/>
    <dgm:cxn modelId="{93AB63D7-FCE5-47A6-BB8C-C1C8E97DA2C5}" type="presOf" srcId="{1D883CCA-463E-4D3F-923D-E89ED485631A}" destId="{7DBF6A06-1E2F-426A-86BD-125A452A609D}" srcOrd="0" destOrd="0" presId="urn:microsoft.com/office/officeart/2005/8/layout/list1"/>
    <dgm:cxn modelId="{1C99AF92-3D98-44A5-B967-3C439F168756}" type="presParOf" srcId="{7DBF6A06-1E2F-426A-86BD-125A452A609D}" destId="{9DBE35BC-FB70-4089-992E-9147712ADDF4}" srcOrd="0" destOrd="0" presId="urn:microsoft.com/office/officeart/2005/8/layout/list1"/>
    <dgm:cxn modelId="{69D4EE2D-AE64-4EAC-AC17-1A719B71BA22}" type="presParOf" srcId="{9DBE35BC-FB70-4089-992E-9147712ADDF4}" destId="{636AE5A9-8947-4476-9234-2A999BC9C702}" srcOrd="0" destOrd="0" presId="urn:microsoft.com/office/officeart/2005/8/layout/list1"/>
    <dgm:cxn modelId="{FF3A276A-D5D6-4CDD-9CF2-CF5B8D7FD9CC}" type="presParOf" srcId="{9DBE35BC-FB70-4089-992E-9147712ADDF4}" destId="{35662712-05DA-492B-813B-13913C299F38}" srcOrd="1" destOrd="0" presId="urn:microsoft.com/office/officeart/2005/8/layout/list1"/>
    <dgm:cxn modelId="{4068333D-F648-4D27-9769-6C1A46081DD3}" type="presParOf" srcId="{7DBF6A06-1E2F-426A-86BD-125A452A609D}" destId="{F48C8B5B-5B87-4250-8EEA-CB880FD54904}" srcOrd="1" destOrd="0" presId="urn:microsoft.com/office/officeart/2005/8/layout/list1"/>
    <dgm:cxn modelId="{DEFB4A15-FC77-432F-8485-CBF7083033DD}" type="presParOf" srcId="{7DBF6A06-1E2F-426A-86BD-125A452A609D}" destId="{F8F35751-9A34-4D69-9460-AA515BBC173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DA8253C5-8501-4D17-B3AC-A396259AC2ED}">
      <dgm:prSet/>
      <dgm:spPr/>
      <dgm:t>
        <a:bodyPr/>
        <a:lstStyle/>
        <a:p>
          <a:pPr algn="ctr" rtl="1"/>
          <a:endParaRPr lang="en-US"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a:lstStyle/>
        <a:p>
          <a:pPr algn="justLow" rtl="1"/>
          <a:r>
            <a:rPr lang="fa-IR" sz="1900" dirty="0" smtClean="0">
              <a:latin typeface="ذ ظشق"/>
              <a:cs typeface="B Zar" pitchFamily="2" charset="-78"/>
            </a:rPr>
            <a:t>يکي از مهمترين انواع صکوک معرفي شده، صکوک اجاره است. صکوک اجاره در حقيقت اوراق بهاداري است که دارنده آن به صورت مشاع، مالک بخشي از دارايي است که منافع آن بر اساس قرارداد اجاره به مصرف کننده يا باني واگذار شده است. در صکوک اجاره حق استفاده از منافع دارايي يا مجموعه‌اي از دارايي ها، در برابر اجاره بها از مالک به شخص ديگري منتقل مي‌شود.</a:t>
          </a:r>
          <a:endParaRPr lang="en-US" sz="1900" u="none" dirty="0">
            <a:latin typeface="ذ ظشق"/>
            <a:cs typeface="B Zar"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B67A2CA2-E126-45A0-A4A6-EBAA64AC0D07}">
      <dgm:prSet custT="1"/>
      <dgm:spPr/>
      <dgm:t>
        <a:bodyPr/>
        <a:lstStyle/>
        <a:p>
          <a:pPr algn="justLow" rtl="1"/>
          <a:r>
            <a:rPr lang="fa-IR" sz="1900" dirty="0" smtClean="0">
              <a:latin typeface="ذ ظشق"/>
              <a:cs typeface="B Zar" pitchFamily="2" charset="-78"/>
            </a:rPr>
            <a:t>مدت قرارداد اجاره مشخص است و مي‌توان اجاره بها را در ابتداي دوره، انتهاي دوره، با سررسيدهاي ماهانه، فصلي يا سالانه پرداخت کرد. از آن جا که صکوک اجاره اوراق بهاداري است که بيان گر مالکيت مشاع فرد است، مي‌توان آن را در بازار ثانويه و به قيمتي که به وسيله عامل‌هاي بازار تعيين مي‌شود، معامله کرد.</a:t>
          </a:r>
          <a:endParaRPr lang="en-US" sz="1900" u="none" dirty="0">
            <a:latin typeface="ذ ظشق"/>
            <a:cs typeface="B Zar" pitchFamily="2" charset="-78"/>
          </a:endParaRPr>
        </a:p>
      </dgm:t>
    </dgm:pt>
    <dgm:pt modelId="{52EA09C1-D9D5-4469-B740-8A383D6CBFF8}" type="parTrans" cxnId="{CF23266C-283D-4C2F-95EE-3EA80FFB2A6E}">
      <dgm:prSet/>
      <dgm:spPr/>
      <dgm:t>
        <a:bodyPr/>
        <a:lstStyle/>
        <a:p>
          <a:endParaRPr lang="en-US"/>
        </a:p>
      </dgm:t>
    </dgm:pt>
    <dgm:pt modelId="{E870C18F-B2C7-4D6B-ABA7-2DB0B3C224FF}" type="sibTrans" cxnId="{CF23266C-283D-4C2F-95EE-3EA80FFB2A6E}">
      <dgm:prSet/>
      <dgm:spPr/>
      <dgm:t>
        <a:bodyPr/>
        <a:lstStyle/>
        <a:p>
          <a:endParaRPr lang="en-US"/>
        </a:p>
      </dgm:t>
    </dgm:pt>
    <dgm:pt modelId="{228FC080-C27C-4D78-A52D-182220A9207B}">
      <dgm:prSet/>
      <dgm:spPr/>
      <dgm:t>
        <a:bodyPr/>
        <a:lstStyle/>
        <a:p>
          <a:pPr algn="r" rtl="1"/>
          <a:endParaRPr lang="en-US" sz="1500" u="none" dirty="0">
            <a:latin typeface="ذ ظشق"/>
            <a:cs typeface="B Zar" pitchFamily="2" charset="-78"/>
          </a:endParaRPr>
        </a:p>
      </dgm:t>
    </dgm:pt>
    <dgm:pt modelId="{9B478D9E-D6CA-4E56-ACEB-F966F9F23036}" type="parTrans" cxnId="{137FDF8F-833D-4315-89ED-7E297EBC08CA}">
      <dgm:prSet/>
      <dgm:spPr/>
      <dgm:t>
        <a:bodyPr/>
        <a:lstStyle/>
        <a:p>
          <a:endParaRPr lang="en-US"/>
        </a:p>
      </dgm:t>
    </dgm:pt>
    <dgm:pt modelId="{34F78F6F-4C7E-4743-9684-E7128A5DFD60}" type="sibTrans" cxnId="{137FDF8F-833D-4315-89ED-7E297EBC08CA}">
      <dgm:prSet/>
      <dgm:spPr/>
      <dgm:t>
        <a:bodyPr/>
        <a:lstStyle/>
        <a:p>
          <a:endParaRPr lang="en-US"/>
        </a:p>
      </dgm:t>
    </dgm:pt>
    <dgm:pt modelId="{D9AF9F53-3E62-4C01-8545-CDFFED19762C}">
      <dgm:prSet custT="1"/>
      <dgm:spPr/>
      <dgm:t>
        <a:bodyPr/>
        <a:lstStyle/>
        <a:p>
          <a:pPr algn="justLow" rtl="1"/>
          <a:endParaRPr lang="en-US" sz="1900" u="none" dirty="0">
            <a:latin typeface="ذ ظشق"/>
            <a:cs typeface="B Zar" pitchFamily="2" charset="-78"/>
          </a:endParaRPr>
        </a:p>
      </dgm:t>
    </dgm:pt>
    <dgm:pt modelId="{6AE03014-B24A-413C-A1B5-7BF6C78C61AE}" type="parTrans" cxnId="{3D71EBCA-9152-4AD4-80BE-EC34C16F59BE}">
      <dgm:prSet/>
      <dgm:spPr/>
      <dgm:t>
        <a:bodyPr/>
        <a:lstStyle/>
        <a:p>
          <a:endParaRPr lang="en-US"/>
        </a:p>
      </dgm:t>
    </dgm:pt>
    <dgm:pt modelId="{9B113F65-5838-4177-9444-81BB11FF4E2A}" type="sibTrans" cxnId="{3D71EBCA-9152-4AD4-80BE-EC34C16F59BE}">
      <dgm:prSet/>
      <dgm:spPr/>
      <dgm:t>
        <a:bodyPr/>
        <a:lstStyle/>
        <a:p>
          <a:endParaRPr lang="en-US"/>
        </a:p>
      </dgm:t>
    </dgm:pt>
    <dgm:pt modelId="{CDFA9351-C4E9-488E-A75B-E328AD2EA74D}">
      <dgm:prSet/>
      <dgm:spPr/>
      <dgm:t>
        <a:bodyPr/>
        <a:lstStyle/>
        <a:p>
          <a:pPr algn="ctr" rtl="1"/>
          <a:r>
            <a:rPr lang="fa-IR" dirty="0" smtClean="0">
              <a:latin typeface="ذ ظشق"/>
              <a:cs typeface="B Titr" pitchFamily="2" charset="-78"/>
            </a:rPr>
            <a:t>1</a:t>
          </a:r>
          <a:endParaRPr lang="en-US" dirty="0">
            <a:latin typeface="ذ ظشق"/>
            <a:cs typeface="B Titr" pitchFamily="2" charset="-78"/>
          </a:endParaRPr>
        </a:p>
      </dgm:t>
    </dgm:pt>
    <dgm:pt modelId="{DD459F0C-AD9E-422A-A1D6-1F5D158FB7A5}" type="sibTrans" cxnId="{D470FBA0-66F6-4822-A210-C1860A7B5430}">
      <dgm:prSet/>
      <dgm:spPr/>
      <dgm:t>
        <a:bodyPr/>
        <a:lstStyle/>
        <a:p>
          <a:endParaRPr lang="en-US"/>
        </a:p>
      </dgm:t>
    </dgm:pt>
    <dgm:pt modelId="{AF155135-2833-43D3-91A2-A71C6AFD4254}" type="parTrans" cxnId="{D470FBA0-66F6-4822-A210-C1860A7B5430}">
      <dgm:prSet/>
      <dgm:spPr/>
      <dgm:t>
        <a:bodyPr/>
        <a:lstStyle/>
        <a:p>
          <a:endParaRPr lang="en-US"/>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2"/>
      <dgm:spPr/>
      <dgm:t>
        <a:bodyPr/>
        <a:lstStyle/>
        <a:p>
          <a:endParaRPr lang="en-US"/>
        </a:p>
      </dgm:t>
    </dgm:pt>
    <dgm:pt modelId="{2B22F8FC-3FDD-4C03-A9CF-F26740C6558C}" type="pres">
      <dgm:prSet presAssocID="{DA8253C5-8501-4D17-B3AC-A396259AC2ED}" presName="parentText" presStyleLbl="node1" presStyleIdx="0" presStyleCnt="2">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2">
        <dgm:presLayoutVars>
          <dgm:bulletEnabled val="1"/>
        </dgm:presLayoutVars>
      </dgm:prSet>
      <dgm:spPr>
        <a:prstGeom prst="doubleWave">
          <a:avLst/>
        </a:prstGeom>
      </dgm:spPr>
      <dgm:t>
        <a:bodyPr/>
        <a:lstStyle/>
        <a:p>
          <a:endParaRPr lang="en-US"/>
        </a:p>
      </dgm:t>
    </dgm:pt>
    <dgm:pt modelId="{758849B6-DD57-4AEA-8AE5-6F096806F56D}" type="pres">
      <dgm:prSet presAssocID="{9C698EB8-16A5-4BA6-AB66-5497F7FC2740}" presName="spaceBetweenRectangles" presStyleCnt="0"/>
      <dgm:spPr/>
    </dgm:pt>
    <dgm:pt modelId="{EF82889C-8F84-4E43-87C7-56DB70249259}" type="pres">
      <dgm:prSet presAssocID="{CDFA9351-C4E9-488E-A75B-E328AD2EA74D}" presName="parentLin" presStyleCnt="0"/>
      <dgm:spPr/>
    </dgm:pt>
    <dgm:pt modelId="{D90FF661-501D-433B-9D03-68DE2D4AECC5}" type="pres">
      <dgm:prSet presAssocID="{CDFA9351-C4E9-488E-A75B-E328AD2EA74D}" presName="parentLeftMargin" presStyleLbl="node1" presStyleIdx="0" presStyleCnt="2"/>
      <dgm:spPr/>
      <dgm:t>
        <a:bodyPr/>
        <a:lstStyle/>
        <a:p>
          <a:endParaRPr lang="en-US"/>
        </a:p>
      </dgm:t>
    </dgm:pt>
    <dgm:pt modelId="{98A9BC7A-BA00-4514-A775-75D1DBC0E2CE}" type="pres">
      <dgm:prSet presAssocID="{CDFA9351-C4E9-488E-A75B-E328AD2EA74D}" presName="parentText" presStyleLbl="node1" presStyleIdx="1" presStyleCnt="2">
        <dgm:presLayoutVars>
          <dgm:chMax val="0"/>
          <dgm:bulletEnabled val="1"/>
        </dgm:presLayoutVars>
      </dgm:prSet>
      <dgm:spPr/>
      <dgm:t>
        <a:bodyPr/>
        <a:lstStyle/>
        <a:p>
          <a:endParaRPr lang="en-US"/>
        </a:p>
      </dgm:t>
    </dgm:pt>
    <dgm:pt modelId="{C6D546FA-4A61-4712-8104-A7AAB277AA34}" type="pres">
      <dgm:prSet presAssocID="{CDFA9351-C4E9-488E-A75B-E328AD2EA74D}" presName="negativeSpace" presStyleCnt="0"/>
      <dgm:spPr/>
    </dgm:pt>
    <dgm:pt modelId="{FE451276-CC65-4EE7-B4EE-37DD5A822FCB}" type="pres">
      <dgm:prSet presAssocID="{CDFA9351-C4E9-488E-A75B-E328AD2EA74D}" presName="childText" presStyleLbl="conFgAcc1" presStyleIdx="1" presStyleCnt="2">
        <dgm:presLayoutVars>
          <dgm:bulletEnabled val="1"/>
        </dgm:presLayoutVars>
      </dgm:prSet>
      <dgm:spPr>
        <a:prstGeom prst="doubleWave">
          <a:avLst/>
        </a:prstGeom>
      </dgm:spPr>
      <dgm:t>
        <a:bodyPr/>
        <a:lstStyle/>
        <a:p>
          <a:endParaRPr lang="en-US"/>
        </a:p>
      </dgm:t>
    </dgm:pt>
  </dgm:ptLst>
  <dgm:cxnLst>
    <dgm:cxn modelId="{D470FBA0-66F6-4822-A210-C1860A7B5430}" srcId="{8D04A69E-D420-4816-8822-DD5FE2966501}" destId="{CDFA9351-C4E9-488E-A75B-E328AD2EA74D}" srcOrd="1" destOrd="0" parTransId="{AF155135-2833-43D3-91A2-A71C6AFD4254}" sibTransId="{DD459F0C-AD9E-422A-A1D6-1F5D158FB7A5}"/>
    <dgm:cxn modelId="{137FDF8F-833D-4315-89ED-7E297EBC08CA}" srcId="{CDFA9351-C4E9-488E-A75B-E328AD2EA74D}" destId="{228FC080-C27C-4D78-A52D-182220A9207B}" srcOrd="2" destOrd="0" parTransId="{9B478D9E-D6CA-4E56-ACEB-F966F9F23036}" sibTransId="{34F78F6F-4C7E-4743-9684-E7128A5DFD60}"/>
    <dgm:cxn modelId="{406E12D0-D8B6-4DE6-9F23-441AD54FCEB8}" srcId="{DA8253C5-8501-4D17-B3AC-A396259AC2ED}" destId="{5C1DC04B-64BA-41C7-A30A-39B42E4421C0}" srcOrd="0" destOrd="0" parTransId="{25707DD2-8B34-4082-B142-E3389D753994}" sibTransId="{BCD072DE-899C-4946-B386-5B6158AAF2E2}"/>
    <dgm:cxn modelId="{8B718275-5B30-4019-8686-AC2BC46D5E0C}" type="presOf" srcId="{DA8253C5-8501-4D17-B3AC-A396259AC2ED}" destId="{53FE5954-C555-4956-8B26-EADFB4373DC8}" srcOrd="0" destOrd="0" presId="urn:microsoft.com/office/officeart/2005/8/layout/list1"/>
    <dgm:cxn modelId="{CF98BBEA-2CDC-4DA1-9A18-D288BFF9479D}" srcId="{8D04A69E-D420-4816-8822-DD5FE2966501}" destId="{DA8253C5-8501-4D17-B3AC-A396259AC2ED}" srcOrd="0" destOrd="0" parTransId="{161C24EC-7497-4A29-BA5F-6F2FCA0636E6}" sibTransId="{9C698EB8-16A5-4BA6-AB66-5497F7FC2740}"/>
    <dgm:cxn modelId="{5D0C7A61-AB67-4197-8F7D-18C5A101B327}" type="presOf" srcId="{CDFA9351-C4E9-488E-A75B-E328AD2EA74D}" destId="{D90FF661-501D-433B-9D03-68DE2D4AECC5}" srcOrd="0" destOrd="0" presId="urn:microsoft.com/office/officeart/2005/8/layout/list1"/>
    <dgm:cxn modelId="{7ECCD3F6-B62E-495A-8A74-7471FD6572CE}" type="presOf" srcId="{CDFA9351-C4E9-488E-A75B-E328AD2EA74D}" destId="{98A9BC7A-BA00-4514-A775-75D1DBC0E2CE}" srcOrd="1" destOrd="0" presId="urn:microsoft.com/office/officeart/2005/8/layout/list1"/>
    <dgm:cxn modelId="{7A0DDDB6-9135-493B-98B9-C019DD2DDEF9}" type="presOf" srcId="{B67A2CA2-E126-45A0-A4A6-EBAA64AC0D07}" destId="{FE451276-CC65-4EE7-B4EE-37DD5A822FCB}" srcOrd="0" destOrd="0" presId="urn:microsoft.com/office/officeart/2005/8/layout/list1"/>
    <dgm:cxn modelId="{CF23266C-283D-4C2F-95EE-3EA80FFB2A6E}" srcId="{CDFA9351-C4E9-488E-A75B-E328AD2EA74D}" destId="{B67A2CA2-E126-45A0-A4A6-EBAA64AC0D07}" srcOrd="0" destOrd="0" parTransId="{52EA09C1-D9D5-4469-B740-8A383D6CBFF8}" sibTransId="{E870C18F-B2C7-4D6B-ABA7-2DB0B3C224FF}"/>
    <dgm:cxn modelId="{3B3B379D-029D-476C-BE8C-EBB069A6D81E}" type="presOf" srcId="{228FC080-C27C-4D78-A52D-182220A9207B}" destId="{FE451276-CC65-4EE7-B4EE-37DD5A822FCB}" srcOrd="0" destOrd="2" presId="urn:microsoft.com/office/officeart/2005/8/layout/list1"/>
    <dgm:cxn modelId="{6FC3FBA6-33A6-4AE1-A154-670DF4CFA7BB}" type="presOf" srcId="{D9AF9F53-3E62-4C01-8545-CDFFED19762C}" destId="{FE451276-CC65-4EE7-B4EE-37DD5A822FCB}" srcOrd="0" destOrd="1" presId="urn:microsoft.com/office/officeart/2005/8/layout/list1"/>
    <dgm:cxn modelId="{24C3FAFC-1CD8-4418-B761-83755F0AAD54}" type="presOf" srcId="{5C1DC04B-64BA-41C7-A30A-39B42E4421C0}" destId="{A640B782-A818-4466-A005-5EA73B50600B}" srcOrd="0" destOrd="0" presId="urn:microsoft.com/office/officeart/2005/8/layout/list1"/>
    <dgm:cxn modelId="{4DB6F093-2560-4421-B381-D592CB477E72}" type="presOf" srcId="{DA8253C5-8501-4D17-B3AC-A396259AC2ED}" destId="{2B22F8FC-3FDD-4C03-A9CF-F26740C6558C}" srcOrd="1" destOrd="0" presId="urn:microsoft.com/office/officeart/2005/8/layout/list1"/>
    <dgm:cxn modelId="{6E6302E3-AA2E-4FF0-B6C4-237660463834}" type="presOf" srcId="{8D04A69E-D420-4816-8822-DD5FE2966501}" destId="{3F8C8F5F-2417-4B7C-A829-95500BDA1A2A}" srcOrd="0" destOrd="0" presId="urn:microsoft.com/office/officeart/2005/8/layout/list1"/>
    <dgm:cxn modelId="{3D71EBCA-9152-4AD4-80BE-EC34C16F59BE}" srcId="{CDFA9351-C4E9-488E-A75B-E328AD2EA74D}" destId="{D9AF9F53-3E62-4C01-8545-CDFFED19762C}" srcOrd="1" destOrd="0" parTransId="{6AE03014-B24A-413C-A1B5-7BF6C78C61AE}" sibTransId="{9B113F65-5838-4177-9444-81BB11FF4E2A}"/>
    <dgm:cxn modelId="{228D99D0-A22F-46A8-BD0E-EEA586849F4F}" type="presParOf" srcId="{3F8C8F5F-2417-4B7C-A829-95500BDA1A2A}" destId="{CCCE5F58-9BB1-4227-A17C-D14179E030C0}" srcOrd="0" destOrd="0" presId="urn:microsoft.com/office/officeart/2005/8/layout/list1"/>
    <dgm:cxn modelId="{8A5066D2-E3EA-4DEB-99BC-8F3386B18313}" type="presParOf" srcId="{CCCE5F58-9BB1-4227-A17C-D14179E030C0}" destId="{53FE5954-C555-4956-8B26-EADFB4373DC8}" srcOrd="0" destOrd="0" presId="urn:microsoft.com/office/officeart/2005/8/layout/list1"/>
    <dgm:cxn modelId="{58E95237-8232-48ED-AB05-E3538FE2D7C9}" type="presParOf" srcId="{CCCE5F58-9BB1-4227-A17C-D14179E030C0}" destId="{2B22F8FC-3FDD-4C03-A9CF-F26740C6558C}" srcOrd="1" destOrd="0" presId="urn:microsoft.com/office/officeart/2005/8/layout/list1"/>
    <dgm:cxn modelId="{FBE61E87-EC9F-45C6-A3D8-1EBD6303F5CA}" type="presParOf" srcId="{3F8C8F5F-2417-4B7C-A829-95500BDA1A2A}" destId="{449948AC-2061-49CF-AE24-8BFE3D86600F}" srcOrd="1" destOrd="0" presId="urn:microsoft.com/office/officeart/2005/8/layout/list1"/>
    <dgm:cxn modelId="{037099FE-C823-4932-91D4-03E18BFD9709}" type="presParOf" srcId="{3F8C8F5F-2417-4B7C-A829-95500BDA1A2A}" destId="{A640B782-A818-4466-A005-5EA73B50600B}" srcOrd="2" destOrd="0" presId="urn:microsoft.com/office/officeart/2005/8/layout/list1"/>
    <dgm:cxn modelId="{B8165BA1-1825-43E5-8926-AD2D84FA68ED}" type="presParOf" srcId="{3F8C8F5F-2417-4B7C-A829-95500BDA1A2A}" destId="{758849B6-DD57-4AEA-8AE5-6F096806F56D}" srcOrd="3" destOrd="0" presId="urn:microsoft.com/office/officeart/2005/8/layout/list1"/>
    <dgm:cxn modelId="{56C6838F-DAB2-4D6F-970E-A65BC3959939}" type="presParOf" srcId="{3F8C8F5F-2417-4B7C-A829-95500BDA1A2A}" destId="{EF82889C-8F84-4E43-87C7-56DB70249259}" srcOrd="4" destOrd="0" presId="urn:microsoft.com/office/officeart/2005/8/layout/list1"/>
    <dgm:cxn modelId="{17C6F33C-B15D-43ED-81CC-9A2DD1414DAC}" type="presParOf" srcId="{EF82889C-8F84-4E43-87C7-56DB70249259}" destId="{D90FF661-501D-433B-9D03-68DE2D4AECC5}" srcOrd="0" destOrd="0" presId="urn:microsoft.com/office/officeart/2005/8/layout/list1"/>
    <dgm:cxn modelId="{7688FCD5-9AF0-46AB-A7D9-407AD1A99902}" type="presParOf" srcId="{EF82889C-8F84-4E43-87C7-56DB70249259}" destId="{98A9BC7A-BA00-4514-A775-75D1DBC0E2CE}" srcOrd="1" destOrd="0" presId="urn:microsoft.com/office/officeart/2005/8/layout/list1"/>
    <dgm:cxn modelId="{0A35FEEC-3F22-4DE8-A8BA-6E89ADB101F1}" type="presParOf" srcId="{3F8C8F5F-2417-4B7C-A829-95500BDA1A2A}" destId="{C6D546FA-4A61-4712-8104-A7AAB277AA34}" srcOrd="5" destOrd="0" presId="urn:microsoft.com/office/officeart/2005/8/layout/list1"/>
    <dgm:cxn modelId="{D90F376E-2342-4699-86A1-184782064488}" type="presParOf" srcId="{3F8C8F5F-2417-4B7C-A829-95500BDA1A2A}" destId="{FE451276-CC65-4EE7-B4EE-37DD5A822FC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D883CCA-463E-4D3F-923D-E89ED485631A}" type="doc">
      <dgm:prSet loTypeId="urn:microsoft.com/office/officeart/2005/8/layout/list1" loCatId="list" qsTypeId="urn:microsoft.com/office/officeart/2005/8/quickstyle/3d1" qsCatId="3D" csTypeId="urn:microsoft.com/office/officeart/2005/8/colors/accent2_1" csCatId="accent2" phldr="1"/>
      <dgm:spPr/>
      <dgm:t>
        <a:bodyPr/>
        <a:lstStyle/>
        <a:p>
          <a:endParaRPr lang="en-US"/>
        </a:p>
      </dgm:t>
    </dgm:pt>
    <dgm:pt modelId="{3A580556-C1B3-4CBF-A0E5-323AB474C96D}">
      <dgm:prSet custT="1"/>
      <dgm:spPr/>
      <dgm:t>
        <a:bodyPr/>
        <a:lstStyle/>
        <a:p>
          <a:pPr algn="ctr" rtl="1"/>
          <a:r>
            <a:rPr lang="fa-IR" sz="2400" dirty="0" smtClean="0">
              <a:cs typeface="B Titr" pitchFamily="2" charset="-78"/>
            </a:rPr>
            <a:t>رويه اجرايي </a:t>
          </a:r>
          <a:endParaRPr lang="en-US" sz="2400" dirty="0">
            <a:cs typeface="B Titr" pitchFamily="2" charset="-78"/>
          </a:endParaRPr>
        </a:p>
      </dgm:t>
    </dgm:pt>
    <dgm:pt modelId="{4DCB4A6B-70E0-49C4-83B3-2B2E2C7F00A8}" type="parTrans" cxnId="{E2F09587-B242-40EC-BF74-C7C8E6724B9F}">
      <dgm:prSet/>
      <dgm:spPr/>
      <dgm:t>
        <a:bodyPr/>
        <a:lstStyle/>
        <a:p>
          <a:endParaRPr lang="en-US">
            <a:cs typeface="B Zar" pitchFamily="2" charset="-78"/>
          </a:endParaRPr>
        </a:p>
      </dgm:t>
    </dgm:pt>
    <dgm:pt modelId="{09C32A98-961C-4AEB-A25C-18CE976CFE09}" type="sibTrans" cxnId="{E2F09587-B242-40EC-BF74-C7C8E6724B9F}">
      <dgm:prSet/>
      <dgm:spPr/>
      <dgm:t>
        <a:bodyPr/>
        <a:lstStyle/>
        <a:p>
          <a:endParaRPr lang="en-US">
            <a:cs typeface="B Zar" pitchFamily="2" charset="-78"/>
          </a:endParaRPr>
        </a:p>
      </dgm:t>
    </dgm:pt>
    <dgm:pt modelId="{8F07BD0E-B830-47CE-9E69-34D40414F228}">
      <dgm:prSet custT="1"/>
      <dgm:spPr/>
      <dgm:t>
        <a:bodyPr/>
        <a:lstStyle/>
        <a:p>
          <a:pPr algn="justLow" rtl="1"/>
          <a:r>
            <a:rPr lang="fa-IR" sz="1800" dirty="0" smtClean="0">
              <a:cs typeface="B Nazanin" pitchFamily="2" charset="-78"/>
            </a:rPr>
            <a:t>1.باني جهت مشخص نمودن شيوه تأمين مالي به يکي از نهادهاي داراي مجوز مشاوره عرضه مراجعه مي‌نمايد.</a:t>
          </a:r>
          <a:endParaRPr lang="en-US" sz="1800" dirty="0">
            <a:cs typeface="B Nazanin" pitchFamily="2" charset="-78"/>
          </a:endParaRPr>
        </a:p>
      </dgm:t>
    </dgm:pt>
    <dgm:pt modelId="{064CED1E-3C43-45BD-94F3-72C0A1B2DC58}" type="parTrans" cxnId="{36C2210A-12C2-4D31-92C0-447F9A21104E}">
      <dgm:prSet/>
      <dgm:spPr/>
      <dgm:t>
        <a:bodyPr/>
        <a:lstStyle/>
        <a:p>
          <a:endParaRPr lang="en-US">
            <a:cs typeface="B Zar" pitchFamily="2" charset="-78"/>
          </a:endParaRPr>
        </a:p>
      </dgm:t>
    </dgm:pt>
    <dgm:pt modelId="{55D40385-9BFF-4F5D-B52F-01A484063391}" type="sibTrans" cxnId="{36C2210A-12C2-4D31-92C0-447F9A21104E}">
      <dgm:prSet/>
      <dgm:spPr/>
      <dgm:t>
        <a:bodyPr/>
        <a:lstStyle/>
        <a:p>
          <a:endParaRPr lang="en-US">
            <a:cs typeface="B Zar" pitchFamily="2" charset="-78"/>
          </a:endParaRPr>
        </a:p>
      </dgm:t>
    </dgm:pt>
    <dgm:pt modelId="{573D3CC9-3946-4268-9D6E-314B8CB1CE6E}">
      <dgm:prSet custT="1"/>
      <dgm:spPr/>
      <dgm:t>
        <a:bodyPr/>
        <a:lstStyle/>
        <a:p>
          <a:pPr algn="justLow" rtl="1"/>
          <a:r>
            <a:rPr lang="fa-IR" sz="1800" dirty="0" smtClean="0">
              <a:cs typeface="B Nazanin" pitchFamily="2" charset="-78"/>
            </a:rPr>
            <a:t>2.مشاور عرضه به نمايندگي از باني، از سازمان بورس و اوراق بهادار موافقت اصولي تأمين مالي از طريق انتشار اوراق اجاره را دريافت مي‌نمايد.</a:t>
          </a:r>
          <a:endParaRPr lang="en-US" sz="1800" dirty="0">
            <a:cs typeface="B Nazanin" pitchFamily="2" charset="-78"/>
          </a:endParaRPr>
        </a:p>
      </dgm:t>
    </dgm:pt>
    <dgm:pt modelId="{93F9B0FE-DE26-4060-9ADA-2BC6223D7C05}" type="parTrans" cxnId="{E707D9A5-5521-4ECB-94CF-697FE492A442}">
      <dgm:prSet/>
      <dgm:spPr/>
      <dgm:t>
        <a:bodyPr/>
        <a:lstStyle/>
        <a:p>
          <a:endParaRPr lang="en-US"/>
        </a:p>
      </dgm:t>
    </dgm:pt>
    <dgm:pt modelId="{51BE3E3B-191C-488F-AFC7-9BEDF6CD6809}" type="sibTrans" cxnId="{E707D9A5-5521-4ECB-94CF-697FE492A442}">
      <dgm:prSet/>
      <dgm:spPr/>
      <dgm:t>
        <a:bodyPr/>
        <a:lstStyle/>
        <a:p>
          <a:endParaRPr lang="en-US"/>
        </a:p>
      </dgm:t>
    </dgm:pt>
    <dgm:pt modelId="{6DFF15D9-D86C-48FD-B99B-C2BE63DEDD89}">
      <dgm:prSet custT="1"/>
      <dgm:spPr/>
      <dgm:t>
        <a:bodyPr/>
        <a:lstStyle/>
        <a:p>
          <a:pPr algn="justLow" rtl="1"/>
          <a:r>
            <a:rPr lang="fa-IR" sz="1800" dirty="0" smtClean="0">
              <a:cs typeface="B Nazanin" pitchFamily="2" charset="-78"/>
            </a:rPr>
            <a:t>3.مشاور عرضه جهت تعيين نهاد واسط به شرکت مديرت دارايي مرکزي مراجعه مي‌نمايد.</a:t>
          </a:r>
          <a:endParaRPr lang="en-US" sz="1800" dirty="0">
            <a:cs typeface="B Nazanin" pitchFamily="2" charset="-78"/>
          </a:endParaRPr>
        </a:p>
      </dgm:t>
    </dgm:pt>
    <dgm:pt modelId="{83B318D7-77BE-42B0-B02B-8BD71157AC2B}" type="parTrans" cxnId="{4DF9E0E4-7F70-4A0A-97D0-8858B443258B}">
      <dgm:prSet/>
      <dgm:spPr/>
      <dgm:t>
        <a:bodyPr/>
        <a:lstStyle/>
        <a:p>
          <a:endParaRPr lang="en-US"/>
        </a:p>
      </dgm:t>
    </dgm:pt>
    <dgm:pt modelId="{1EE9AAD7-29D3-4F27-9646-26F62B0742BB}" type="sibTrans" cxnId="{4DF9E0E4-7F70-4A0A-97D0-8858B443258B}">
      <dgm:prSet/>
      <dgm:spPr/>
      <dgm:t>
        <a:bodyPr/>
        <a:lstStyle/>
        <a:p>
          <a:endParaRPr lang="en-US"/>
        </a:p>
      </dgm:t>
    </dgm:pt>
    <dgm:pt modelId="{DEB9218D-B6A2-4FFE-9D35-B35DB63A98B6}">
      <dgm:prSet custT="1"/>
      <dgm:spPr/>
      <dgm:t>
        <a:bodyPr/>
        <a:lstStyle/>
        <a:p>
          <a:pPr algn="justLow" rtl="1"/>
          <a:r>
            <a:rPr lang="fa-IR" sz="1800" dirty="0" smtClean="0">
              <a:cs typeface="B Nazanin" pitchFamily="2" charset="-78"/>
            </a:rPr>
            <a:t>4.پس از اخذ مجوز، نهادواسط براي تأمين مالي از طرف باني به انتشار صکوک اجاره مبادرت مي‌ورزد.</a:t>
          </a:r>
          <a:endParaRPr lang="en-US" sz="1800" dirty="0">
            <a:cs typeface="B Nazanin" pitchFamily="2" charset="-78"/>
          </a:endParaRPr>
        </a:p>
      </dgm:t>
    </dgm:pt>
    <dgm:pt modelId="{F035BEE1-0415-4DF6-8DF9-8D3A3BDCDD69}" type="parTrans" cxnId="{40AC1892-B4FE-4E12-80AA-8384C1B31AE1}">
      <dgm:prSet/>
      <dgm:spPr/>
      <dgm:t>
        <a:bodyPr/>
        <a:lstStyle/>
        <a:p>
          <a:endParaRPr lang="en-US"/>
        </a:p>
      </dgm:t>
    </dgm:pt>
    <dgm:pt modelId="{50AD28B3-5AFA-4C93-9D15-B50AEAA54C7A}" type="sibTrans" cxnId="{40AC1892-B4FE-4E12-80AA-8384C1B31AE1}">
      <dgm:prSet/>
      <dgm:spPr/>
      <dgm:t>
        <a:bodyPr/>
        <a:lstStyle/>
        <a:p>
          <a:endParaRPr lang="en-US"/>
        </a:p>
      </dgm:t>
    </dgm:pt>
    <dgm:pt modelId="{21C2FFEF-DB8E-4BD9-A4DB-0C8C381CC2C2}">
      <dgm:prSet custT="1"/>
      <dgm:spPr/>
      <dgm:t>
        <a:bodyPr/>
        <a:lstStyle/>
        <a:p>
          <a:pPr algn="justLow" rtl="1"/>
          <a:r>
            <a:rPr lang="fa-IR" sz="1800" dirty="0" smtClean="0">
              <a:cs typeface="B Nazanin" pitchFamily="2" charset="-78"/>
            </a:rPr>
            <a:t>5.نهاد واسط دارايي موجود را به باني اجاره مي‌دهد.</a:t>
          </a:r>
          <a:endParaRPr lang="en-US" sz="1800" dirty="0">
            <a:cs typeface="B Nazanin" pitchFamily="2" charset="-78"/>
          </a:endParaRPr>
        </a:p>
      </dgm:t>
    </dgm:pt>
    <dgm:pt modelId="{0102E406-B760-479D-9D5C-53A2CBA6DF73}" type="parTrans" cxnId="{17120CBF-DB21-4B45-AE35-A5276C553E44}">
      <dgm:prSet/>
      <dgm:spPr/>
      <dgm:t>
        <a:bodyPr/>
        <a:lstStyle/>
        <a:p>
          <a:endParaRPr lang="en-US"/>
        </a:p>
      </dgm:t>
    </dgm:pt>
    <dgm:pt modelId="{58F5C872-1E02-40DE-82C6-DDA05A312078}" type="sibTrans" cxnId="{17120CBF-DB21-4B45-AE35-A5276C553E44}">
      <dgm:prSet/>
      <dgm:spPr/>
      <dgm:t>
        <a:bodyPr/>
        <a:lstStyle/>
        <a:p>
          <a:endParaRPr lang="en-US"/>
        </a:p>
      </dgm:t>
    </dgm:pt>
    <dgm:pt modelId="{7ACDC442-0332-4150-828A-B59CCC321F9C}">
      <dgm:prSet custT="1"/>
      <dgm:spPr/>
      <dgm:t>
        <a:bodyPr/>
        <a:lstStyle/>
        <a:p>
          <a:pPr algn="justLow" rtl="1"/>
          <a:r>
            <a:rPr lang="fa-IR" sz="1800" dirty="0" smtClean="0">
              <a:cs typeface="B Nazanin" pitchFamily="2" charset="-78"/>
            </a:rPr>
            <a:t>7.پس از پايان مدت اجاره وفروش دارايي به باني، نهاد واسط مبلغ اسمي اوراق صکوک را به سپرده گذاران باز پرداخت مي‌نمايد.</a:t>
          </a:r>
          <a:endParaRPr lang="en-US" sz="1800" dirty="0">
            <a:cs typeface="B Nazanin" pitchFamily="2" charset="-78"/>
          </a:endParaRPr>
        </a:p>
      </dgm:t>
    </dgm:pt>
    <dgm:pt modelId="{7D33648C-7A2A-4A8A-AD10-38406A05B7AF}" type="parTrans" cxnId="{4DBBC4E2-DB34-45BE-9C47-98CE8C132645}">
      <dgm:prSet/>
      <dgm:spPr/>
      <dgm:t>
        <a:bodyPr/>
        <a:lstStyle/>
        <a:p>
          <a:endParaRPr lang="en-US"/>
        </a:p>
      </dgm:t>
    </dgm:pt>
    <dgm:pt modelId="{0737EB62-5E7B-4A15-88C3-F39DF2E9CEAF}" type="sibTrans" cxnId="{4DBBC4E2-DB34-45BE-9C47-98CE8C132645}">
      <dgm:prSet/>
      <dgm:spPr/>
      <dgm:t>
        <a:bodyPr/>
        <a:lstStyle/>
        <a:p>
          <a:endParaRPr lang="en-US"/>
        </a:p>
      </dgm:t>
    </dgm:pt>
    <dgm:pt modelId="{7B0395A1-A73B-4867-BF87-587F5D324E75}">
      <dgm:prSet custT="1"/>
      <dgm:spPr/>
      <dgm:t>
        <a:bodyPr/>
        <a:lstStyle/>
        <a:p>
          <a:pPr algn="justLow" rtl="1"/>
          <a:r>
            <a:rPr lang="fa-IR" sz="1800" dirty="0" smtClean="0">
              <a:cs typeface="B Nazanin" pitchFamily="2" charset="-78"/>
            </a:rPr>
            <a:t>6.نهادواسط پرداختهاي منظم اجاره بهاي حاصل ازدارايي را بين سرمايه‌گذاران توزيع مي‌نمايد.</a:t>
          </a:r>
          <a:endParaRPr lang="en-US" sz="1800" dirty="0">
            <a:cs typeface="B Nazanin" pitchFamily="2" charset="-78"/>
          </a:endParaRPr>
        </a:p>
      </dgm:t>
    </dgm:pt>
    <dgm:pt modelId="{5DE9A4E2-1BCF-4F9A-AD33-958FAEAFD7D2}" type="parTrans" cxnId="{9B6E6295-492F-48AE-A134-6321E165B4BC}">
      <dgm:prSet/>
      <dgm:spPr/>
    </dgm:pt>
    <dgm:pt modelId="{B5430921-0AF4-415D-9433-D05723DF1E53}" type="sibTrans" cxnId="{9B6E6295-492F-48AE-A134-6321E165B4BC}">
      <dgm:prSet/>
      <dgm:spPr/>
    </dgm:pt>
    <dgm:pt modelId="{7DBF6A06-1E2F-426A-86BD-125A452A609D}" type="pres">
      <dgm:prSet presAssocID="{1D883CCA-463E-4D3F-923D-E89ED485631A}" presName="linear" presStyleCnt="0">
        <dgm:presLayoutVars>
          <dgm:dir/>
          <dgm:animLvl val="lvl"/>
          <dgm:resizeHandles val="exact"/>
        </dgm:presLayoutVars>
      </dgm:prSet>
      <dgm:spPr/>
      <dgm:t>
        <a:bodyPr/>
        <a:lstStyle/>
        <a:p>
          <a:endParaRPr lang="en-US"/>
        </a:p>
      </dgm:t>
    </dgm:pt>
    <dgm:pt modelId="{9DBE35BC-FB70-4089-992E-9147712ADDF4}" type="pres">
      <dgm:prSet presAssocID="{3A580556-C1B3-4CBF-A0E5-323AB474C96D}" presName="parentLin" presStyleCnt="0"/>
      <dgm:spPr/>
    </dgm:pt>
    <dgm:pt modelId="{636AE5A9-8947-4476-9234-2A999BC9C702}" type="pres">
      <dgm:prSet presAssocID="{3A580556-C1B3-4CBF-A0E5-323AB474C96D}" presName="parentLeftMargin" presStyleLbl="node1" presStyleIdx="0" presStyleCnt="1"/>
      <dgm:spPr/>
      <dgm:t>
        <a:bodyPr/>
        <a:lstStyle/>
        <a:p>
          <a:endParaRPr lang="en-US"/>
        </a:p>
      </dgm:t>
    </dgm:pt>
    <dgm:pt modelId="{35662712-05DA-492B-813B-13913C299F38}" type="pres">
      <dgm:prSet presAssocID="{3A580556-C1B3-4CBF-A0E5-323AB474C96D}" presName="parentText" presStyleLbl="node1" presStyleIdx="0" presStyleCnt="1" custAng="10800000" custFlipVert="1" custScaleX="87831" custScaleY="265633" custLinFactY="-100000" custLinFactNeighborX="90476" custLinFactNeighborY="-127885">
        <dgm:presLayoutVars>
          <dgm:chMax val="0"/>
          <dgm:bulletEnabled val="1"/>
        </dgm:presLayoutVars>
      </dgm:prSet>
      <dgm:spPr/>
      <dgm:t>
        <a:bodyPr/>
        <a:lstStyle/>
        <a:p>
          <a:endParaRPr lang="en-US"/>
        </a:p>
      </dgm:t>
    </dgm:pt>
    <dgm:pt modelId="{F48C8B5B-5B87-4250-8EEA-CB880FD54904}" type="pres">
      <dgm:prSet presAssocID="{3A580556-C1B3-4CBF-A0E5-323AB474C96D}" presName="negativeSpace" presStyleCnt="0"/>
      <dgm:spPr/>
    </dgm:pt>
    <dgm:pt modelId="{F8F35751-9A34-4D69-9460-AA515BBC1734}" type="pres">
      <dgm:prSet presAssocID="{3A580556-C1B3-4CBF-A0E5-323AB474C96D}" presName="childText" presStyleLbl="conFgAcc1" presStyleIdx="0" presStyleCnt="1">
        <dgm:presLayoutVars>
          <dgm:bulletEnabled val="1"/>
        </dgm:presLayoutVars>
      </dgm:prSet>
      <dgm:spPr/>
      <dgm:t>
        <a:bodyPr/>
        <a:lstStyle/>
        <a:p>
          <a:endParaRPr lang="en-US"/>
        </a:p>
      </dgm:t>
    </dgm:pt>
  </dgm:ptLst>
  <dgm:cxnLst>
    <dgm:cxn modelId="{B4E1BAE7-CD38-45D9-B854-891B310D8D5F}" type="presOf" srcId="{573D3CC9-3946-4268-9D6E-314B8CB1CE6E}" destId="{F8F35751-9A34-4D69-9460-AA515BBC1734}" srcOrd="0" destOrd="1" presId="urn:microsoft.com/office/officeart/2005/8/layout/list1"/>
    <dgm:cxn modelId="{4DF9E0E4-7F70-4A0A-97D0-8858B443258B}" srcId="{3A580556-C1B3-4CBF-A0E5-323AB474C96D}" destId="{6DFF15D9-D86C-48FD-B99B-C2BE63DEDD89}" srcOrd="2" destOrd="0" parTransId="{83B318D7-77BE-42B0-B02B-8BD71157AC2B}" sibTransId="{1EE9AAD7-29D3-4F27-9646-26F62B0742BB}"/>
    <dgm:cxn modelId="{36C2210A-12C2-4D31-92C0-447F9A21104E}" srcId="{3A580556-C1B3-4CBF-A0E5-323AB474C96D}" destId="{8F07BD0E-B830-47CE-9E69-34D40414F228}" srcOrd="0" destOrd="0" parTransId="{064CED1E-3C43-45BD-94F3-72C0A1B2DC58}" sibTransId="{55D40385-9BFF-4F5D-B52F-01A484063391}"/>
    <dgm:cxn modelId="{09007917-69C9-412A-853A-5934DFAB7F49}" type="presOf" srcId="{7B0395A1-A73B-4867-BF87-587F5D324E75}" destId="{F8F35751-9A34-4D69-9460-AA515BBC1734}" srcOrd="0" destOrd="5" presId="urn:microsoft.com/office/officeart/2005/8/layout/list1"/>
    <dgm:cxn modelId="{3B1A4E69-8682-4158-BEB4-D6F82FBF5A2A}" type="presOf" srcId="{6DFF15D9-D86C-48FD-B99B-C2BE63DEDD89}" destId="{F8F35751-9A34-4D69-9460-AA515BBC1734}" srcOrd="0" destOrd="2" presId="urn:microsoft.com/office/officeart/2005/8/layout/list1"/>
    <dgm:cxn modelId="{4DBBC4E2-DB34-45BE-9C47-98CE8C132645}" srcId="{3A580556-C1B3-4CBF-A0E5-323AB474C96D}" destId="{7ACDC442-0332-4150-828A-B59CCC321F9C}" srcOrd="6" destOrd="0" parTransId="{7D33648C-7A2A-4A8A-AD10-38406A05B7AF}" sibTransId="{0737EB62-5E7B-4A15-88C3-F39DF2E9CEAF}"/>
    <dgm:cxn modelId="{40AC1892-B4FE-4E12-80AA-8384C1B31AE1}" srcId="{3A580556-C1B3-4CBF-A0E5-323AB474C96D}" destId="{DEB9218D-B6A2-4FFE-9D35-B35DB63A98B6}" srcOrd="3" destOrd="0" parTransId="{F035BEE1-0415-4DF6-8DF9-8D3A3BDCDD69}" sibTransId="{50AD28B3-5AFA-4C93-9D15-B50AEAA54C7A}"/>
    <dgm:cxn modelId="{E4DF4103-7ECA-4074-926C-AE7122A99B22}" type="presOf" srcId="{7ACDC442-0332-4150-828A-B59CCC321F9C}" destId="{F8F35751-9A34-4D69-9460-AA515BBC1734}" srcOrd="0" destOrd="6" presId="urn:microsoft.com/office/officeart/2005/8/layout/list1"/>
    <dgm:cxn modelId="{9DECEB9D-8961-426D-B384-BBF4374B5D3D}" type="presOf" srcId="{8F07BD0E-B830-47CE-9E69-34D40414F228}" destId="{F8F35751-9A34-4D69-9460-AA515BBC1734}" srcOrd="0" destOrd="0" presId="urn:microsoft.com/office/officeart/2005/8/layout/list1"/>
    <dgm:cxn modelId="{E707D9A5-5521-4ECB-94CF-697FE492A442}" srcId="{3A580556-C1B3-4CBF-A0E5-323AB474C96D}" destId="{573D3CC9-3946-4268-9D6E-314B8CB1CE6E}" srcOrd="1" destOrd="0" parTransId="{93F9B0FE-DE26-4060-9ADA-2BC6223D7C05}" sibTransId="{51BE3E3B-191C-488F-AFC7-9BEDF6CD6809}"/>
    <dgm:cxn modelId="{20122872-B8F2-4805-845B-5B6967816B52}" type="presOf" srcId="{3A580556-C1B3-4CBF-A0E5-323AB474C96D}" destId="{35662712-05DA-492B-813B-13913C299F38}" srcOrd="1" destOrd="0" presId="urn:microsoft.com/office/officeart/2005/8/layout/list1"/>
    <dgm:cxn modelId="{6C09DEFD-0CEA-4C33-9145-30F22B2FCAC6}" type="presOf" srcId="{DEB9218D-B6A2-4FFE-9D35-B35DB63A98B6}" destId="{F8F35751-9A34-4D69-9460-AA515BBC1734}" srcOrd="0" destOrd="3" presId="urn:microsoft.com/office/officeart/2005/8/layout/list1"/>
    <dgm:cxn modelId="{E2F09587-B242-40EC-BF74-C7C8E6724B9F}" srcId="{1D883CCA-463E-4D3F-923D-E89ED485631A}" destId="{3A580556-C1B3-4CBF-A0E5-323AB474C96D}" srcOrd="0" destOrd="0" parTransId="{4DCB4A6B-70E0-49C4-83B3-2B2E2C7F00A8}" sibTransId="{09C32A98-961C-4AEB-A25C-18CE976CFE09}"/>
    <dgm:cxn modelId="{BC68E77F-6E96-4B18-A430-82DEEDD8F3B4}" type="presOf" srcId="{1D883CCA-463E-4D3F-923D-E89ED485631A}" destId="{7DBF6A06-1E2F-426A-86BD-125A452A609D}" srcOrd="0" destOrd="0" presId="urn:microsoft.com/office/officeart/2005/8/layout/list1"/>
    <dgm:cxn modelId="{17120CBF-DB21-4B45-AE35-A5276C553E44}" srcId="{3A580556-C1B3-4CBF-A0E5-323AB474C96D}" destId="{21C2FFEF-DB8E-4BD9-A4DB-0C8C381CC2C2}" srcOrd="4" destOrd="0" parTransId="{0102E406-B760-479D-9D5C-53A2CBA6DF73}" sibTransId="{58F5C872-1E02-40DE-82C6-DDA05A312078}"/>
    <dgm:cxn modelId="{B5551B0E-3EDF-455B-A476-DEA6FB94E9A4}" type="presOf" srcId="{3A580556-C1B3-4CBF-A0E5-323AB474C96D}" destId="{636AE5A9-8947-4476-9234-2A999BC9C702}" srcOrd="0" destOrd="0" presId="urn:microsoft.com/office/officeart/2005/8/layout/list1"/>
    <dgm:cxn modelId="{BEE59CF4-5FA1-4BB8-94EA-DAE10791E865}" type="presOf" srcId="{21C2FFEF-DB8E-4BD9-A4DB-0C8C381CC2C2}" destId="{F8F35751-9A34-4D69-9460-AA515BBC1734}" srcOrd="0" destOrd="4" presId="urn:microsoft.com/office/officeart/2005/8/layout/list1"/>
    <dgm:cxn modelId="{9B6E6295-492F-48AE-A134-6321E165B4BC}" srcId="{3A580556-C1B3-4CBF-A0E5-323AB474C96D}" destId="{7B0395A1-A73B-4867-BF87-587F5D324E75}" srcOrd="5" destOrd="0" parTransId="{5DE9A4E2-1BCF-4F9A-AD33-958FAEAFD7D2}" sibTransId="{B5430921-0AF4-415D-9433-D05723DF1E53}"/>
    <dgm:cxn modelId="{D9750C28-C574-42C2-9CD9-CED16A97720E}" type="presParOf" srcId="{7DBF6A06-1E2F-426A-86BD-125A452A609D}" destId="{9DBE35BC-FB70-4089-992E-9147712ADDF4}" srcOrd="0" destOrd="0" presId="urn:microsoft.com/office/officeart/2005/8/layout/list1"/>
    <dgm:cxn modelId="{39E9177D-3A1D-4C64-AEE7-306C98386ACB}" type="presParOf" srcId="{9DBE35BC-FB70-4089-992E-9147712ADDF4}" destId="{636AE5A9-8947-4476-9234-2A999BC9C702}" srcOrd="0" destOrd="0" presId="urn:microsoft.com/office/officeart/2005/8/layout/list1"/>
    <dgm:cxn modelId="{84564F49-B733-4428-AD85-C6F42DCCB02F}" type="presParOf" srcId="{9DBE35BC-FB70-4089-992E-9147712ADDF4}" destId="{35662712-05DA-492B-813B-13913C299F38}" srcOrd="1" destOrd="0" presId="urn:microsoft.com/office/officeart/2005/8/layout/list1"/>
    <dgm:cxn modelId="{14E3820B-8B03-40BF-9159-8328B7D37B04}" type="presParOf" srcId="{7DBF6A06-1E2F-426A-86BD-125A452A609D}" destId="{F48C8B5B-5B87-4250-8EEA-CB880FD54904}" srcOrd="1" destOrd="0" presId="urn:microsoft.com/office/officeart/2005/8/layout/list1"/>
    <dgm:cxn modelId="{E0153DBE-B297-4D75-8DDF-32A8222525E6}" type="presParOf" srcId="{7DBF6A06-1E2F-426A-86BD-125A452A609D}" destId="{F8F35751-9A34-4D69-9460-AA515BBC173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400" dirty="0" smtClean="0">
              <a:latin typeface="ذ ظشق"/>
              <a:cs typeface="B Titr" pitchFamily="2" charset="-78"/>
            </a:rPr>
            <a:t>1. اوراق اجاره تأمين دارايي</a:t>
          </a:r>
          <a:endParaRPr lang="en-US" sz="2400"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tIns="91440" bIns="91440"/>
        <a:lstStyle/>
        <a:p>
          <a:pPr algn="justLow" rtl="1"/>
          <a:r>
            <a:rPr lang="fa-IR" sz="2400" b="0" i="0" dirty="0" smtClean="0">
              <a:cs typeface="B Nazanin" pitchFamily="2" charset="-78"/>
            </a:rPr>
            <a:t>اوراق اجاره تأمين دارايي، اوراقي است كه در آن نهاد واسط، يك دارايي (يا مجموعه‌اي از دارايي‌ها) را از طرف سرمايه‌گذاران، از فروشندهاي خريداري نموده و به باني اجاره ميدهد. از آنجا كه اوراق اجاره جهت به دست آوردن يك دارايي خاص براي باني توسط واسط منتشر مي‌شود، لذا به اين اوراق، اوراق اجاره تأمين دارايي گفته مي‌شود. مانند شركت‌هاي ليزينگ</a:t>
          </a:r>
          <a:endParaRPr lang="en-US" sz="2400" u="none" dirty="0">
            <a:latin typeface="ذ ظشق"/>
            <a:cs typeface="B Nazanin"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434521">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custScaleY="848033" custLinFactNeighborY="-50347">
        <dgm:presLayoutVars>
          <dgm:bulletEnabled val="1"/>
        </dgm:presLayoutVars>
      </dgm:prSet>
      <dgm:spPr>
        <a:prstGeom prst="doubleWave">
          <a:avLst/>
        </a:prstGeom>
      </dgm:spPr>
      <dgm:t>
        <a:bodyPr/>
        <a:lstStyle/>
        <a:p>
          <a:endParaRPr lang="en-US"/>
        </a:p>
      </dgm:t>
    </dgm:pt>
  </dgm:ptLst>
  <dgm:cxnLst>
    <dgm:cxn modelId="{406E12D0-D8B6-4DE6-9F23-441AD54FCEB8}" srcId="{DA8253C5-8501-4D17-B3AC-A396259AC2ED}" destId="{5C1DC04B-64BA-41C7-A30A-39B42E4421C0}" srcOrd="0" destOrd="0" parTransId="{25707DD2-8B34-4082-B142-E3389D753994}" sibTransId="{BCD072DE-899C-4946-B386-5B6158AAF2E2}"/>
    <dgm:cxn modelId="{86D5D602-F0E4-4098-B462-47EEE861FAAF}" type="presOf" srcId="{8D04A69E-D420-4816-8822-DD5FE2966501}" destId="{3F8C8F5F-2417-4B7C-A829-95500BDA1A2A}" srcOrd="0" destOrd="0" presId="urn:microsoft.com/office/officeart/2005/8/layout/list1"/>
    <dgm:cxn modelId="{C57330A0-E5BF-4C97-B0C0-D0C435BA7856}" type="presOf" srcId="{DA8253C5-8501-4D17-B3AC-A396259AC2ED}" destId="{2B22F8FC-3FDD-4C03-A9CF-F26740C6558C}" srcOrd="1" destOrd="0" presId="urn:microsoft.com/office/officeart/2005/8/layout/list1"/>
    <dgm:cxn modelId="{73385277-7F70-4C0C-82F1-D8B8A5F7079D}" type="presOf" srcId="{DA8253C5-8501-4D17-B3AC-A396259AC2ED}" destId="{53FE5954-C555-4956-8B26-EADFB4373DC8}" srcOrd="0" destOrd="0" presId="urn:microsoft.com/office/officeart/2005/8/layout/list1"/>
    <dgm:cxn modelId="{CF98BBEA-2CDC-4DA1-9A18-D288BFF9479D}" srcId="{8D04A69E-D420-4816-8822-DD5FE2966501}" destId="{DA8253C5-8501-4D17-B3AC-A396259AC2ED}" srcOrd="0" destOrd="0" parTransId="{161C24EC-7497-4A29-BA5F-6F2FCA0636E6}" sibTransId="{9C698EB8-16A5-4BA6-AB66-5497F7FC2740}"/>
    <dgm:cxn modelId="{B4112C12-FD49-4981-B8A6-4015B9F885ED}" type="presOf" srcId="{5C1DC04B-64BA-41C7-A30A-39B42E4421C0}" destId="{A640B782-A818-4466-A005-5EA73B50600B}" srcOrd="0" destOrd="0" presId="urn:microsoft.com/office/officeart/2005/8/layout/list1"/>
    <dgm:cxn modelId="{6CC61820-84C8-4C22-984D-9F58E0CDE9A2}" type="presParOf" srcId="{3F8C8F5F-2417-4B7C-A829-95500BDA1A2A}" destId="{CCCE5F58-9BB1-4227-A17C-D14179E030C0}" srcOrd="0" destOrd="0" presId="urn:microsoft.com/office/officeart/2005/8/layout/list1"/>
    <dgm:cxn modelId="{2AFF4C5E-9E0D-4A39-B93D-1D5C1CD8E3D2}" type="presParOf" srcId="{CCCE5F58-9BB1-4227-A17C-D14179E030C0}" destId="{53FE5954-C555-4956-8B26-EADFB4373DC8}" srcOrd="0" destOrd="0" presId="urn:microsoft.com/office/officeart/2005/8/layout/list1"/>
    <dgm:cxn modelId="{82F9CCCA-9E5A-4BAC-9E3B-0612536E77BC}" type="presParOf" srcId="{CCCE5F58-9BB1-4227-A17C-D14179E030C0}" destId="{2B22F8FC-3FDD-4C03-A9CF-F26740C6558C}" srcOrd="1" destOrd="0" presId="urn:microsoft.com/office/officeart/2005/8/layout/list1"/>
    <dgm:cxn modelId="{D58946E8-EF97-4B04-A68F-0BD80DF44384}" type="presParOf" srcId="{3F8C8F5F-2417-4B7C-A829-95500BDA1A2A}" destId="{449948AC-2061-49CF-AE24-8BFE3D86600F}" srcOrd="1" destOrd="0" presId="urn:microsoft.com/office/officeart/2005/8/layout/list1"/>
    <dgm:cxn modelId="{6B3BC613-FE11-4488-A911-8103A4471C6F}"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B67A2CA2-E126-45A0-A4A6-EBAA64AC0D07}">
      <dgm:prSet custT="1"/>
      <dgm:spPr/>
      <dgm:t>
        <a:bodyPr tIns="91440" bIns="91440"/>
        <a:lstStyle/>
        <a:p>
          <a:pPr algn="justLow" rtl="1">
            <a:lnSpc>
              <a:spcPct val="100000"/>
            </a:lnSpc>
            <a:spcAft>
              <a:spcPts val="0"/>
            </a:spcAft>
          </a:pPr>
          <a:r>
            <a:rPr lang="fa-IR" sz="2000" b="0" i="0" dirty="0" smtClean="0">
              <a:cs typeface="B Nazanin" pitchFamily="2" charset="-78"/>
            </a:rPr>
            <a:t>اوراق اجاره رهني: نوع دوم اوراق اجاره بيشتر مورد استفاده بانك‌ها، ليزينگ‌ها و موسسات اعتبار دهنده مي‌باشد. در اين نوع از اوراق، باني (بانك) تسهيلاتي كه قبلاً در قالب عقد اجاره به شرط تمليك پرداخته كرده را به شخص ثالثي (واسط) مي‌فروشد. بنابراين ابتدا واسط، اوراق اجاره را منتشر مي‌نمايد و سپس دارايي‌هايي كه بانك در قالب عقد اجاره به شرط تمليك در طي زمان به افراد مختلفي داده است را از وي خريداري مي‌نمايد. با فروش اين دارايي‌ها رابطه باني و واسط قطع مي‌شود و واسط از طرف سرمايه‌گذاران مالك دارايي‌هايي مي‌شود كه باني آن‌ها را قبلاً به صورت اجاره به شرط تمليك به گيرندگان تسهيلات واگذار نموده است.</a:t>
          </a:r>
          <a:endParaRPr lang="en-US" sz="2000" u="none" dirty="0">
            <a:latin typeface="ذ ظشق"/>
            <a:cs typeface="B Nazanin" pitchFamily="2" charset="-78"/>
          </a:endParaRPr>
        </a:p>
      </dgm:t>
    </dgm:pt>
    <dgm:pt modelId="{52EA09C1-D9D5-4469-B740-8A383D6CBFF8}" type="parTrans" cxnId="{CF23266C-283D-4C2F-95EE-3EA80FFB2A6E}">
      <dgm:prSet/>
      <dgm:spPr/>
      <dgm:t>
        <a:bodyPr/>
        <a:lstStyle/>
        <a:p>
          <a:endParaRPr lang="en-US"/>
        </a:p>
      </dgm:t>
    </dgm:pt>
    <dgm:pt modelId="{E870C18F-B2C7-4D6B-ABA7-2DB0B3C224FF}" type="sibTrans" cxnId="{CF23266C-283D-4C2F-95EE-3EA80FFB2A6E}">
      <dgm:prSet/>
      <dgm:spPr/>
      <dgm:t>
        <a:bodyPr/>
        <a:lstStyle/>
        <a:p>
          <a:endParaRPr lang="en-US"/>
        </a:p>
      </dgm:t>
    </dgm:pt>
    <dgm:pt modelId="{CDFA9351-C4E9-488E-A75B-E328AD2EA74D}">
      <dgm:prSet custT="1"/>
      <dgm:spPr/>
      <dgm:t>
        <a:bodyPr/>
        <a:lstStyle/>
        <a:p>
          <a:pPr algn="ctr" rtl="1"/>
          <a:r>
            <a:rPr lang="fa-IR" sz="2400" dirty="0" smtClean="0">
              <a:latin typeface="ذ ظشق"/>
              <a:cs typeface="B Titr" pitchFamily="2" charset="-78"/>
            </a:rPr>
            <a:t>2. اوراق اجاره رهني</a:t>
          </a:r>
          <a:endParaRPr lang="en-US" sz="2400" dirty="0">
            <a:latin typeface="ذ ظشق"/>
            <a:cs typeface="B Titr" pitchFamily="2" charset="-78"/>
          </a:endParaRPr>
        </a:p>
      </dgm:t>
    </dgm:pt>
    <dgm:pt modelId="{DD459F0C-AD9E-422A-A1D6-1F5D158FB7A5}" type="sibTrans" cxnId="{D470FBA0-66F6-4822-A210-C1860A7B5430}">
      <dgm:prSet/>
      <dgm:spPr/>
      <dgm:t>
        <a:bodyPr/>
        <a:lstStyle/>
        <a:p>
          <a:endParaRPr lang="en-US"/>
        </a:p>
      </dgm:t>
    </dgm:pt>
    <dgm:pt modelId="{AF155135-2833-43D3-91A2-A71C6AFD4254}" type="parTrans" cxnId="{D470FBA0-66F6-4822-A210-C1860A7B5430}">
      <dgm:prSet/>
      <dgm:spPr/>
      <dgm:t>
        <a:bodyPr/>
        <a:lstStyle/>
        <a:p>
          <a:endParaRPr lang="en-US"/>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EF82889C-8F84-4E43-87C7-56DB70249259}" type="pres">
      <dgm:prSet presAssocID="{CDFA9351-C4E9-488E-A75B-E328AD2EA74D}" presName="parentLin" presStyleCnt="0"/>
      <dgm:spPr/>
    </dgm:pt>
    <dgm:pt modelId="{D90FF661-501D-433B-9D03-68DE2D4AECC5}" type="pres">
      <dgm:prSet presAssocID="{CDFA9351-C4E9-488E-A75B-E328AD2EA74D}" presName="parentLeftMargin" presStyleLbl="node1" presStyleIdx="0" presStyleCnt="1"/>
      <dgm:spPr/>
      <dgm:t>
        <a:bodyPr/>
        <a:lstStyle/>
        <a:p>
          <a:endParaRPr lang="en-US"/>
        </a:p>
      </dgm:t>
    </dgm:pt>
    <dgm:pt modelId="{98A9BC7A-BA00-4514-A775-75D1DBC0E2CE}" type="pres">
      <dgm:prSet presAssocID="{CDFA9351-C4E9-488E-A75B-E328AD2EA74D}" presName="parentText" presStyleLbl="node1" presStyleIdx="0" presStyleCnt="1" custAng="0" custFlipVert="0" custScaleX="105291" custScaleY="573846" custLinFactNeighborX="-25853" custLinFactNeighborY="64680">
        <dgm:presLayoutVars>
          <dgm:chMax val="0"/>
          <dgm:bulletEnabled val="1"/>
        </dgm:presLayoutVars>
      </dgm:prSet>
      <dgm:spPr/>
      <dgm:t>
        <a:bodyPr/>
        <a:lstStyle/>
        <a:p>
          <a:endParaRPr lang="en-US"/>
        </a:p>
      </dgm:t>
    </dgm:pt>
    <dgm:pt modelId="{C6D546FA-4A61-4712-8104-A7AAB277AA34}" type="pres">
      <dgm:prSet presAssocID="{CDFA9351-C4E9-488E-A75B-E328AD2EA74D}" presName="negativeSpace" presStyleCnt="0"/>
      <dgm:spPr/>
    </dgm:pt>
    <dgm:pt modelId="{FE451276-CC65-4EE7-B4EE-37DD5A822FCB}" type="pres">
      <dgm:prSet presAssocID="{CDFA9351-C4E9-488E-A75B-E328AD2EA74D}" presName="childText" presStyleLbl="conFgAcc1" presStyleIdx="0" presStyleCnt="1" custScaleY="798231" custLinFactNeighborX="926" custLinFactNeighborY="48695">
        <dgm:presLayoutVars>
          <dgm:bulletEnabled val="1"/>
        </dgm:presLayoutVars>
      </dgm:prSet>
      <dgm:spPr>
        <a:prstGeom prst="doubleWave">
          <a:avLst/>
        </a:prstGeom>
      </dgm:spPr>
      <dgm:t>
        <a:bodyPr/>
        <a:lstStyle/>
        <a:p>
          <a:endParaRPr lang="en-US"/>
        </a:p>
      </dgm:t>
    </dgm:pt>
  </dgm:ptLst>
  <dgm:cxnLst>
    <dgm:cxn modelId="{D470FBA0-66F6-4822-A210-C1860A7B5430}" srcId="{8D04A69E-D420-4816-8822-DD5FE2966501}" destId="{CDFA9351-C4E9-488E-A75B-E328AD2EA74D}" srcOrd="0" destOrd="0" parTransId="{AF155135-2833-43D3-91A2-A71C6AFD4254}" sibTransId="{DD459F0C-AD9E-422A-A1D6-1F5D158FB7A5}"/>
    <dgm:cxn modelId="{CF23266C-283D-4C2F-95EE-3EA80FFB2A6E}" srcId="{CDFA9351-C4E9-488E-A75B-E328AD2EA74D}" destId="{B67A2CA2-E126-45A0-A4A6-EBAA64AC0D07}" srcOrd="0" destOrd="0" parTransId="{52EA09C1-D9D5-4469-B740-8A383D6CBFF8}" sibTransId="{E870C18F-B2C7-4D6B-ABA7-2DB0B3C224FF}"/>
    <dgm:cxn modelId="{7FBC7326-BC94-4E23-8816-5AAC576ADE1E}" type="presOf" srcId="{CDFA9351-C4E9-488E-A75B-E328AD2EA74D}" destId="{98A9BC7A-BA00-4514-A775-75D1DBC0E2CE}" srcOrd="1" destOrd="0" presId="urn:microsoft.com/office/officeart/2005/8/layout/list1"/>
    <dgm:cxn modelId="{083E46F4-347C-4670-A8FF-0EBEA4B0223A}" type="presOf" srcId="{B67A2CA2-E126-45A0-A4A6-EBAA64AC0D07}" destId="{FE451276-CC65-4EE7-B4EE-37DD5A822FCB}" srcOrd="0" destOrd="0" presId="urn:microsoft.com/office/officeart/2005/8/layout/list1"/>
    <dgm:cxn modelId="{AD3AA01C-6ABF-4DF6-86FD-DF847E37ECCE}" type="presOf" srcId="{8D04A69E-D420-4816-8822-DD5FE2966501}" destId="{3F8C8F5F-2417-4B7C-A829-95500BDA1A2A}" srcOrd="0" destOrd="0" presId="urn:microsoft.com/office/officeart/2005/8/layout/list1"/>
    <dgm:cxn modelId="{4053B0D5-4CAC-4A7B-A29F-F0B042ABA013}" type="presOf" srcId="{CDFA9351-C4E9-488E-A75B-E328AD2EA74D}" destId="{D90FF661-501D-433B-9D03-68DE2D4AECC5}" srcOrd="0" destOrd="0" presId="urn:microsoft.com/office/officeart/2005/8/layout/list1"/>
    <dgm:cxn modelId="{1B446E28-0B92-4A39-8950-F24177DC736B}" type="presParOf" srcId="{3F8C8F5F-2417-4B7C-A829-95500BDA1A2A}" destId="{EF82889C-8F84-4E43-87C7-56DB70249259}" srcOrd="0" destOrd="0" presId="urn:microsoft.com/office/officeart/2005/8/layout/list1"/>
    <dgm:cxn modelId="{716EDC68-52AA-4300-89EB-6E2637F74F40}" type="presParOf" srcId="{EF82889C-8F84-4E43-87C7-56DB70249259}" destId="{D90FF661-501D-433B-9D03-68DE2D4AECC5}" srcOrd="0" destOrd="0" presId="urn:microsoft.com/office/officeart/2005/8/layout/list1"/>
    <dgm:cxn modelId="{339920F3-915D-4E65-B1D3-8B073C1EC087}" type="presParOf" srcId="{EF82889C-8F84-4E43-87C7-56DB70249259}" destId="{98A9BC7A-BA00-4514-A775-75D1DBC0E2CE}" srcOrd="1" destOrd="0" presId="urn:microsoft.com/office/officeart/2005/8/layout/list1"/>
    <dgm:cxn modelId="{E2AC470B-24F6-4075-9AC0-4B00DFC1801A}" type="presParOf" srcId="{3F8C8F5F-2417-4B7C-A829-95500BDA1A2A}" destId="{C6D546FA-4A61-4712-8104-A7AAB277AA34}" srcOrd="1" destOrd="0" presId="urn:microsoft.com/office/officeart/2005/8/layout/list1"/>
    <dgm:cxn modelId="{6D928AD1-B54C-485E-A299-DFC7DD23D659}" type="presParOf" srcId="{3F8C8F5F-2417-4B7C-A829-95500BDA1A2A}" destId="{FE451276-CC65-4EE7-B4EE-37DD5A822FC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800" b="1" i="0" dirty="0" smtClean="0">
              <a:cs typeface="B Titr" pitchFamily="2" charset="-78"/>
            </a:rPr>
            <a:t>3. اوراق اجاره تأمين نقدينگي</a:t>
          </a:r>
          <a:endParaRPr lang="en-US" sz="2800" b="1"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a:lstStyle/>
        <a:p>
          <a:pPr algn="justLow" rtl="1"/>
          <a:r>
            <a:rPr lang="fa-IR" sz="1900" b="0" i="0" dirty="0" smtClean="0">
              <a:cs typeface="B Nazanin" pitchFamily="2" charset="-78"/>
            </a:rPr>
            <a:t>در اين نوع از اوراق اجاره، واسط با واگذاري اوراق به مردم و جمع‌آوري وجوه، به وكالت از طرف آن‌ها يك دارايي (ثابت مشهود) را از باني خريداري كرده سپس مجددا به (باني) اجاره مي‌دهد. به عبارت ديگر اين نوع از اوراق، مبتني بر فروش و اجاره مجدد است. در اين حالت باني با استفاده از اوراق اجاره، اقدام به تأمين نقدينگي مورد نياز خود مي‌كند. به بيان ساده مي‌توان گفت باني توانسته است با وثيقه قرار دادن دارايي خود، مبلغي را جهت رفع نيازهاي نقدينگي خود كسب نمايد. اين عامل سبب نامگذاري اين اوراق به اوراق تأمين نقدينگي شده است زيرا مثلاً شركتي كه نيازمند وجه نقد است دارايي خود را مي‌فروشد و آن را به صورت اجاره به شرط تمليك مجدداً به دست مي‌آورد. در اين نوع از اوراق نيز اجاره دارايي به صور مختلف قابل تصور است.</a:t>
          </a:r>
          <a:endParaRPr lang="en-US" sz="1900" u="none" dirty="0">
            <a:latin typeface="ذ ظشق"/>
            <a:cs typeface="B Nazanin"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dgm:presLayoutVars>
          <dgm:bulletEnabled val="1"/>
        </dgm:presLayoutVars>
      </dgm:prSet>
      <dgm:spPr>
        <a:prstGeom prst="doubleWave">
          <a:avLst/>
        </a:prstGeom>
      </dgm:spPr>
      <dgm:t>
        <a:bodyPr/>
        <a:lstStyle/>
        <a:p>
          <a:endParaRPr lang="en-US"/>
        </a:p>
      </dgm:t>
    </dgm:pt>
  </dgm:ptLst>
  <dgm:cxnLst>
    <dgm:cxn modelId="{561ABCBD-593F-4914-9D9D-EBAA6826F712}" type="presOf" srcId="{DA8253C5-8501-4D17-B3AC-A396259AC2ED}" destId="{2B22F8FC-3FDD-4C03-A9CF-F26740C6558C}" srcOrd="1" destOrd="0" presId="urn:microsoft.com/office/officeart/2005/8/layout/list1"/>
    <dgm:cxn modelId="{CF98BBEA-2CDC-4DA1-9A18-D288BFF9479D}" srcId="{8D04A69E-D420-4816-8822-DD5FE2966501}" destId="{DA8253C5-8501-4D17-B3AC-A396259AC2ED}" srcOrd="0" destOrd="0" parTransId="{161C24EC-7497-4A29-BA5F-6F2FCA0636E6}" sibTransId="{9C698EB8-16A5-4BA6-AB66-5497F7FC2740}"/>
    <dgm:cxn modelId="{573DC3D3-3486-48F8-89E4-258D8B891B09}" type="presOf" srcId="{5C1DC04B-64BA-41C7-A30A-39B42E4421C0}" destId="{A640B782-A818-4466-A005-5EA73B50600B}" srcOrd="0" destOrd="0" presId="urn:microsoft.com/office/officeart/2005/8/layout/list1"/>
    <dgm:cxn modelId="{A4D5A570-7BD1-46D5-B8D1-BA56CAC47C8E}" type="presOf" srcId="{8D04A69E-D420-4816-8822-DD5FE2966501}" destId="{3F8C8F5F-2417-4B7C-A829-95500BDA1A2A}" srcOrd="0" destOrd="0" presId="urn:microsoft.com/office/officeart/2005/8/layout/list1"/>
    <dgm:cxn modelId="{406E12D0-D8B6-4DE6-9F23-441AD54FCEB8}" srcId="{DA8253C5-8501-4D17-B3AC-A396259AC2ED}" destId="{5C1DC04B-64BA-41C7-A30A-39B42E4421C0}" srcOrd="0" destOrd="0" parTransId="{25707DD2-8B34-4082-B142-E3389D753994}" sibTransId="{BCD072DE-899C-4946-B386-5B6158AAF2E2}"/>
    <dgm:cxn modelId="{36088192-578D-4EAB-B13C-459568D9A1BE}" type="presOf" srcId="{DA8253C5-8501-4D17-B3AC-A396259AC2ED}" destId="{53FE5954-C555-4956-8B26-EADFB4373DC8}" srcOrd="0" destOrd="0" presId="urn:microsoft.com/office/officeart/2005/8/layout/list1"/>
    <dgm:cxn modelId="{10B30E0B-372C-493B-8AE9-CA2F29EA64B5}" type="presParOf" srcId="{3F8C8F5F-2417-4B7C-A829-95500BDA1A2A}" destId="{CCCE5F58-9BB1-4227-A17C-D14179E030C0}" srcOrd="0" destOrd="0" presId="urn:microsoft.com/office/officeart/2005/8/layout/list1"/>
    <dgm:cxn modelId="{4955552C-E245-4756-8AB4-053AEBF47122}" type="presParOf" srcId="{CCCE5F58-9BB1-4227-A17C-D14179E030C0}" destId="{53FE5954-C555-4956-8B26-EADFB4373DC8}" srcOrd="0" destOrd="0" presId="urn:microsoft.com/office/officeart/2005/8/layout/list1"/>
    <dgm:cxn modelId="{8C1888BE-DC28-4491-9E03-9263D2EAB16C}" type="presParOf" srcId="{CCCE5F58-9BB1-4227-A17C-D14179E030C0}" destId="{2B22F8FC-3FDD-4C03-A9CF-F26740C6558C}" srcOrd="1" destOrd="0" presId="urn:microsoft.com/office/officeart/2005/8/layout/list1"/>
    <dgm:cxn modelId="{5C83D77E-75EC-45BC-97D5-AF9064B2B18E}" type="presParOf" srcId="{3F8C8F5F-2417-4B7C-A829-95500BDA1A2A}" destId="{449948AC-2061-49CF-AE24-8BFE3D86600F}" srcOrd="1" destOrd="0" presId="urn:microsoft.com/office/officeart/2005/8/layout/list1"/>
    <dgm:cxn modelId="{FCD1D94C-6E7D-4FCE-BF51-0610562477EA}"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3d1" qsCatId="3D"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800" b="1" dirty="0" smtClean="0">
              <a:cs typeface="B Titr" pitchFamily="2" charset="-78"/>
            </a:rPr>
            <a:t>الف . مشخصات عمومي</a:t>
          </a:r>
          <a:endParaRPr lang="en-US" sz="2800" b="1"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a:lstStyle/>
        <a:p>
          <a:pPr algn="justLow" rtl="1"/>
          <a:r>
            <a:rPr lang="fa-IR" sz="1800" dirty="0" smtClean="0">
              <a:cs typeface="B Nazanin" pitchFamily="2" charset="-78"/>
            </a:rPr>
            <a:t>(1) به‌کارگيري آن در فعاليت باني، منجربه ايجاد جريانات نقدي شده يا از خروج وجوه نقد جلوگيري نمايد.</a:t>
          </a:r>
          <a:endParaRPr lang="en-US" sz="1800" u="none" dirty="0">
            <a:latin typeface="ذ ظشق"/>
            <a:cs typeface="B Nazanin"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9E6B9C9F-D20F-47AD-A63F-67AD43481795}">
      <dgm:prSet custT="1"/>
      <dgm:spPr/>
      <dgm:t>
        <a:bodyPr/>
        <a:lstStyle/>
        <a:p>
          <a:pPr algn="justLow" rtl="1"/>
          <a:r>
            <a:rPr lang="fa-IR" sz="1800" smtClean="0">
              <a:cs typeface="B Nazanin" pitchFamily="2" charset="-78"/>
            </a:rPr>
            <a:t>(2) هيچ‌گونه محدوديت يا منع قانوني، قراردادي يا قضايي براي انتقال دارايي، منافع و حقوق ناشي از آن وجود نداشته باشد.</a:t>
          </a:r>
          <a:endParaRPr lang="fa-IR" sz="1800" dirty="0" smtClean="0">
            <a:cs typeface="B Nazanin" pitchFamily="2" charset="-78"/>
          </a:endParaRPr>
        </a:p>
      </dgm:t>
    </dgm:pt>
    <dgm:pt modelId="{BDCCC57B-1DD6-4153-9BB2-2D7BBA8577B6}" type="parTrans" cxnId="{F3E75690-29AA-431A-A6E0-919649E1BA77}">
      <dgm:prSet/>
      <dgm:spPr/>
      <dgm:t>
        <a:bodyPr/>
        <a:lstStyle/>
        <a:p>
          <a:endParaRPr lang="en-US"/>
        </a:p>
      </dgm:t>
    </dgm:pt>
    <dgm:pt modelId="{627D36DD-4177-44C9-ACD4-89A454CDFEE7}" type="sibTrans" cxnId="{F3E75690-29AA-431A-A6E0-919649E1BA77}">
      <dgm:prSet/>
      <dgm:spPr/>
      <dgm:t>
        <a:bodyPr/>
        <a:lstStyle/>
        <a:p>
          <a:endParaRPr lang="en-US"/>
        </a:p>
      </dgm:t>
    </dgm:pt>
    <dgm:pt modelId="{A826DD79-A460-4AB4-BD54-ACBB2CB34BFC}">
      <dgm:prSet custT="1"/>
      <dgm:spPr/>
      <dgm:t>
        <a:bodyPr/>
        <a:lstStyle/>
        <a:p>
          <a:pPr algn="justLow" rtl="1"/>
          <a:r>
            <a:rPr lang="fa-IR" sz="1800" smtClean="0">
              <a:cs typeface="B Nazanin" pitchFamily="2" charset="-78"/>
            </a:rPr>
            <a:t>(3) تصرف و اعمال حقوق مالکيت در آن براي نهاد واسط داراي هيچ‌گونه محدوديتي نباشد.</a:t>
          </a:r>
          <a:endParaRPr lang="fa-IR" sz="1800" dirty="0" smtClean="0">
            <a:cs typeface="B Nazanin" pitchFamily="2" charset="-78"/>
          </a:endParaRPr>
        </a:p>
      </dgm:t>
    </dgm:pt>
    <dgm:pt modelId="{F024BBD8-F12F-4F00-A363-48287C7DE0AE}" type="parTrans" cxnId="{96C883F1-99A6-4FA2-B872-B9175C9A8F76}">
      <dgm:prSet/>
      <dgm:spPr/>
      <dgm:t>
        <a:bodyPr/>
        <a:lstStyle/>
        <a:p>
          <a:endParaRPr lang="en-US"/>
        </a:p>
      </dgm:t>
    </dgm:pt>
    <dgm:pt modelId="{A8928901-96FD-4706-9B9E-4092E5614AAD}" type="sibTrans" cxnId="{96C883F1-99A6-4FA2-B872-B9175C9A8F76}">
      <dgm:prSet/>
      <dgm:spPr/>
      <dgm:t>
        <a:bodyPr/>
        <a:lstStyle/>
        <a:p>
          <a:endParaRPr lang="en-US"/>
        </a:p>
      </dgm:t>
    </dgm:pt>
    <dgm:pt modelId="{BD35FD66-19BA-41A3-9E80-3EAB31312AFE}">
      <dgm:prSet custT="1"/>
      <dgm:spPr/>
      <dgm:t>
        <a:bodyPr/>
        <a:lstStyle/>
        <a:p>
          <a:pPr algn="justLow" rtl="1"/>
          <a:r>
            <a:rPr lang="fa-IR" sz="1800" smtClean="0">
              <a:cs typeface="B Nazanin" pitchFamily="2" charset="-78"/>
            </a:rPr>
            <a:t>(4) مالکيت آن به صورت مشاع نباشد.</a:t>
          </a:r>
          <a:endParaRPr lang="fa-IR" sz="1800" dirty="0" smtClean="0">
            <a:cs typeface="B Nazanin" pitchFamily="2" charset="-78"/>
          </a:endParaRPr>
        </a:p>
      </dgm:t>
    </dgm:pt>
    <dgm:pt modelId="{38E8FC83-287D-4B82-A4E9-FBE6F3D80F5B}" type="parTrans" cxnId="{72F0C262-E7B0-498E-81DD-5F1EF320A19B}">
      <dgm:prSet/>
      <dgm:spPr/>
      <dgm:t>
        <a:bodyPr/>
        <a:lstStyle/>
        <a:p>
          <a:endParaRPr lang="en-US"/>
        </a:p>
      </dgm:t>
    </dgm:pt>
    <dgm:pt modelId="{40D612FC-D021-4DFD-9C6B-E02A310B3948}" type="sibTrans" cxnId="{72F0C262-E7B0-498E-81DD-5F1EF320A19B}">
      <dgm:prSet/>
      <dgm:spPr/>
      <dgm:t>
        <a:bodyPr/>
        <a:lstStyle/>
        <a:p>
          <a:endParaRPr lang="en-US"/>
        </a:p>
      </dgm:t>
    </dgm:pt>
    <dgm:pt modelId="{FAA5CC89-318C-4F44-989F-15668231E61A}">
      <dgm:prSet custT="1"/>
      <dgm:spPr/>
      <dgm:t>
        <a:bodyPr/>
        <a:lstStyle/>
        <a:p>
          <a:pPr algn="justLow" rtl="1"/>
          <a:r>
            <a:rPr lang="fa-IR" sz="1800" smtClean="0">
              <a:cs typeface="B Nazanin" pitchFamily="2" charset="-78"/>
            </a:rPr>
            <a:t>(5) امکان واگذاري به غير را داشته باشد.</a:t>
          </a:r>
          <a:endParaRPr lang="fa-IR" sz="1800" dirty="0" smtClean="0">
            <a:cs typeface="B Nazanin" pitchFamily="2" charset="-78"/>
          </a:endParaRPr>
        </a:p>
      </dgm:t>
    </dgm:pt>
    <dgm:pt modelId="{954CB576-20AA-4D34-95CB-2657B7EEABB4}" type="parTrans" cxnId="{937D4796-056C-4488-8880-B1A9DAEC715F}">
      <dgm:prSet/>
      <dgm:spPr/>
      <dgm:t>
        <a:bodyPr/>
        <a:lstStyle/>
        <a:p>
          <a:endParaRPr lang="en-US"/>
        </a:p>
      </dgm:t>
    </dgm:pt>
    <dgm:pt modelId="{E7A0D23B-F192-4DDC-8D8D-912D406F41E4}" type="sibTrans" cxnId="{937D4796-056C-4488-8880-B1A9DAEC715F}">
      <dgm:prSet/>
      <dgm:spPr/>
      <dgm:t>
        <a:bodyPr/>
        <a:lstStyle/>
        <a:p>
          <a:endParaRPr lang="en-US"/>
        </a:p>
      </dgm:t>
    </dgm:pt>
    <dgm:pt modelId="{8AA6E8F1-A339-4402-8A9C-D411E501E365}">
      <dgm:prSet custT="1"/>
      <dgm:spPr/>
      <dgm:t>
        <a:bodyPr/>
        <a:lstStyle/>
        <a:p>
          <a:pPr algn="justLow" rtl="1"/>
          <a:r>
            <a:rPr lang="fa-IR" sz="1800" dirty="0" smtClean="0">
              <a:cs typeface="B Nazanin" pitchFamily="2" charset="-78"/>
            </a:rPr>
            <a:t>(6) تا زمان انتقال مالکيت دارايي به ناشر، دارايي از پوشش بيمه‌اي مناسب و کافي برخوردار باشد.</a:t>
          </a:r>
        </a:p>
      </dgm:t>
    </dgm:pt>
    <dgm:pt modelId="{406D1CF1-3E0B-49D3-9A48-2EC9FBF6A2A6}" type="parTrans" cxnId="{915FC7B0-16A8-4266-BD45-FB8DC93E36F5}">
      <dgm:prSet/>
      <dgm:spPr/>
      <dgm:t>
        <a:bodyPr/>
        <a:lstStyle/>
        <a:p>
          <a:endParaRPr lang="en-US"/>
        </a:p>
      </dgm:t>
    </dgm:pt>
    <dgm:pt modelId="{2FDDB618-5E19-4F5B-83A9-AAD31A15E701}" type="sibTrans" cxnId="{915FC7B0-16A8-4266-BD45-FB8DC93E36F5}">
      <dgm:prSet/>
      <dgm:spPr/>
      <dgm:t>
        <a:bodyPr/>
        <a:lstStyle/>
        <a:p>
          <a:endParaRPr lang="en-US"/>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319581">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dgm:presLayoutVars>
          <dgm:bulletEnabled val="1"/>
        </dgm:presLayoutVars>
      </dgm:prSet>
      <dgm:spPr>
        <a:prstGeom prst="doubleWave">
          <a:avLst/>
        </a:prstGeom>
      </dgm:spPr>
      <dgm:t>
        <a:bodyPr/>
        <a:lstStyle/>
        <a:p>
          <a:endParaRPr lang="en-US"/>
        </a:p>
      </dgm:t>
    </dgm:pt>
  </dgm:ptLst>
  <dgm:cxnLst>
    <dgm:cxn modelId="{2D279B84-FEB1-4ACB-96B0-D1929CF06677}" type="presOf" srcId="{8AA6E8F1-A339-4402-8A9C-D411E501E365}" destId="{A640B782-A818-4466-A005-5EA73B50600B}" srcOrd="0" destOrd="5" presId="urn:microsoft.com/office/officeart/2005/8/layout/list1"/>
    <dgm:cxn modelId="{93539AD4-5575-48EB-9D32-653B27F73255}" type="presOf" srcId="{5C1DC04B-64BA-41C7-A30A-39B42E4421C0}" destId="{A640B782-A818-4466-A005-5EA73B50600B}" srcOrd="0" destOrd="0" presId="urn:microsoft.com/office/officeart/2005/8/layout/list1"/>
    <dgm:cxn modelId="{96C883F1-99A6-4FA2-B872-B9175C9A8F76}" srcId="{DA8253C5-8501-4D17-B3AC-A396259AC2ED}" destId="{A826DD79-A460-4AB4-BD54-ACBB2CB34BFC}" srcOrd="2" destOrd="0" parTransId="{F024BBD8-F12F-4F00-A363-48287C7DE0AE}" sibTransId="{A8928901-96FD-4706-9B9E-4092E5614AAD}"/>
    <dgm:cxn modelId="{406E12D0-D8B6-4DE6-9F23-441AD54FCEB8}" srcId="{DA8253C5-8501-4D17-B3AC-A396259AC2ED}" destId="{5C1DC04B-64BA-41C7-A30A-39B42E4421C0}" srcOrd="0" destOrd="0" parTransId="{25707DD2-8B34-4082-B142-E3389D753994}" sibTransId="{BCD072DE-899C-4946-B386-5B6158AAF2E2}"/>
    <dgm:cxn modelId="{72F0C262-E7B0-498E-81DD-5F1EF320A19B}" srcId="{DA8253C5-8501-4D17-B3AC-A396259AC2ED}" destId="{BD35FD66-19BA-41A3-9E80-3EAB31312AFE}" srcOrd="3" destOrd="0" parTransId="{38E8FC83-287D-4B82-A4E9-FBE6F3D80F5B}" sibTransId="{40D612FC-D021-4DFD-9C6B-E02A310B3948}"/>
    <dgm:cxn modelId="{A22AF3FE-A62B-47C5-940D-C6AA2028B998}" type="presOf" srcId="{8D04A69E-D420-4816-8822-DD5FE2966501}" destId="{3F8C8F5F-2417-4B7C-A829-95500BDA1A2A}" srcOrd="0" destOrd="0" presId="urn:microsoft.com/office/officeart/2005/8/layout/list1"/>
    <dgm:cxn modelId="{CF98BBEA-2CDC-4DA1-9A18-D288BFF9479D}" srcId="{8D04A69E-D420-4816-8822-DD5FE2966501}" destId="{DA8253C5-8501-4D17-B3AC-A396259AC2ED}" srcOrd="0" destOrd="0" parTransId="{161C24EC-7497-4A29-BA5F-6F2FCA0636E6}" sibTransId="{9C698EB8-16A5-4BA6-AB66-5497F7FC2740}"/>
    <dgm:cxn modelId="{22295781-8525-47FA-8050-59153AB15F58}" type="presOf" srcId="{A826DD79-A460-4AB4-BD54-ACBB2CB34BFC}" destId="{A640B782-A818-4466-A005-5EA73B50600B}" srcOrd="0" destOrd="2" presId="urn:microsoft.com/office/officeart/2005/8/layout/list1"/>
    <dgm:cxn modelId="{90E00C29-5381-4507-B9D6-6BCC034FF407}" type="presOf" srcId="{DA8253C5-8501-4D17-B3AC-A396259AC2ED}" destId="{53FE5954-C555-4956-8B26-EADFB4373DC8}" srcOrd="0" destOrd="0" presId="urn:microsoft.com/office/officeart/2005/8/layout/list1"/>
    <dgm:cxn modelId="{937D4796-056C-4488-8880-B1A9DAEC715F}" srcId="{DA8253C5-8501-4D17-B3AC-A396259AC2ED}" destId="{FAA5CC89-318C-4F44-989F-15668231E61A}" srcOrd="4" destOrd="0" parTransId="{954CB576-20AA-4D34-95CB-2657B7EEABB4}" sibTransId="{E7A0D23B-F192-4DDC-8D8D-912D406F41E4}"/>
    <dgm:cxn modelId="{F3E75690-29AA-431A-A6E0-919649E1BA77}" srcId="{DA8253C5-8501-4D17-B3AC-A396259AC2ED}" destId="{9E6B9C9F-D20F-47AD-A63F-67AD43481795}" srcOrd="1" destOrd="0" parTransId="{BDCCC57B-1DD6-4153-9BB2-2D7BBA8577B6}" sibTransId="{627D36DD-4177-44C9-ACD4-89A454CDFEE7}"/>
    <dgm:cxn modelId="{34063C43-CD5E-41A3-9855-0D74F8BC853C}" type="presOf" srcId="{FAA5CC89-318C-4F44-989F-15668231E61A}" destId="{A640B782-A818-4466-A005-5EA73B50600B}" srcOrd="0" destOrd="4" presId="urn:microsoft.com/office/officeart/2005/8/layout/list1"/>
    <dgm:cxn modelId="{915FC7B0-16A8-4266-BD45-FB8DC93E36F5}" srcId="{DA8253C5-8501-4D17-B3AC-A396259AC2ED}" destId="{8AA6E8F1-A339-4402-8A9C-D411E501E365}" srcOrd="5" destOrd="0" parTransId="{406D1CF1-3E0B-49D3-9A48-2EC9FBF6A2A6}" sibTransId="{2FDDB618-5E19-4F5B-83A9-AAD31A15E701}"/>
    <dgm:cxn modelId="{1ACF813C-9E9F-4E3F-B70E-A014AA0A53A5}" type="presOf" srcId="{9E6B9C9F-D20F-47AD-A63F-67AD43481795}" destId="{A640B782-A818-4466-A005-5EA73B50600B}" srcOrd="0" destOrd="1" presId="urn:microsoft.com/office/officeart/2005/8/layout/list1"/>
    <dgm:cxn modelId="{03297DE9-30B1-4A3A-9358-594C8D71EEC0}" type="presOf" srcId="{BD35FD66-19BA-41A3-9E80-3EAB31312AFE}" destId="{A640B782-A818-4466-A005-5EA73B50600B}" srcOrd="0" destOrd="3" presId="urn:microsoft.com/office/officeart/2005/8/layout/list1"/>
    <dgm:cxn modelId="{C14B89B7-C458-410B-ADC4-F3C2403A983C}" type="presOf" srcId="{DA8253C5-8501-4D17-B3AC-A396259AC2ED}" destId="{2B22F8FC-3FDD-4C03-A9CF-F26740C6558C}" srcOrd="1" destOrd="0" presId="urn:microsoft.com/office/officeart/2005/8/layout/list1"/>
    <dgm:cxn modelId="{5EDE8E2D-B8E5-4587-9FC4-2A9B863D5812}" type="presParOf" srcId="{3F8C8F5F-2417-4B7C-A829-95500BDA1A2A}" destId="{CCCE5F58-9BB1-4227-A17C-D14179E030C0}" srcOrd="0" destOrd="0" presId="urn:microsoft.com/office/officeart/2005/8/layout/list1"/>
    <dgm:cxn modelId="{D4F1E06A-6292-4D20-9688-F9D4A5861E49}" type="presParOf" srcId="{CCCE5F58-9BB1-4227-A17C-D14179E030C0}" destId="{53FE5954-C555-4956-8B26-EADFB4373DC8}" srcOrd="0" destOrd="0" presId="urn:microsoft.com/office/officeart/2005/8/layout/list1"/>
    <dgm:cxn modelId="{9A1557F6-9AA5-4544-8D12-2FE508D56230}" type="presParOf" srcId="{CCCE5F58-9BB1-4227-A17C-D14179E030C0}" destId="{2B22F8FC-3FDD-4C03-A9CF-F26740C6558C}" srcOrd="1" destOrd="0" presId="urn:microsoft.com/office/officeart/2005/8/layout/list1"/>
    <dgm:cxn modelId="{78A7303D-C2AD-4C1E-A49E-BB811D3627BB}" type="presParOf" srcId="{3F8C8F5F-2417-4B7C-A829-95500BDA1A2A}" destId="{449948AC-2061-49CF-AE24-8BFE3D86600F}" srcOrd="1" destOrd="0" presId="urn:microsoft.com/office/officeart/2005/8/layout/list1"/>
    <dgm:cxn modelId="{02A922E8-09C1-436C-AC03-E9E5902C433D}"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52F0B2-9548-4E81-863A-8A7E21495514}" type="doc">
      <dgm:prSet loTypeId="urn:microsoft.com/office/officeart/2005/8/layout/hierarchy3" loCatId="hierarchy" qsTypeId="urn:microsoft.com/office/officeart/2005/8/quickstyle/simple1" qsCatId="simple" csTypeId="urn:microsoft.com/office/officeart/2005/8/colors/colorful1#2" csCatId="colorful" phldr="1"/>
      <dgm:spPr/>
      <dgm:t>
        <a:bodyPr/>
        <a:lstStyle/>
        <a:p>
          <a:endParaRPr lang="en-US"/>
        </a:p>
      </dgm:t>
    </dgm:pt>
    <dgm:pt modelId="{B8FD8BD6-A213-4AE4-9A03-34142E31DB74}">
      <dgm:prSet/>
      <dgm:spPr/>
      <dgm:t>
        <a:bodyPr/>
        <a:lstStyle/>
        <a:p>
          <a:pPr rtl="1"/>
          <a:r>
            <a:rPr lang="fa-IR" dirty="0" smtClean="0">
              <a:latin typeface="ذ ظشق"/>
            </a:rPr>
            <a:t>اقتصاد</a:t>
          </a:r>
          <a:endParaRPr lang="en-US" dirty="0">
            <a:latin typeface="ذ ظشق"/>
          </a:endParaRPr>
        </a:p>
      </dgm:t>
    </dgm:pt>
    <dgm:pt modelId="{4E77EC94-A80E-4B57-B094-2CB66C9A35C1}" type="parTrans" cxnId="{F4183462-F429-42EB-8C30-BC8785D395D1}">
      <dgm:prSet/>
      <dgm:spPr/>
      <dgm:t>
        <a:bodyPr/>
        <a:lstStyle/>
        <a:p>
          <a:endParaRPr lang="en-US">
            <a:latin typeface="ذ ظشق"/>
          </a:endParaRPr>
        </a:p>
      </dgm:t>
    </dgm:pt>
    <dgm:pt modelId="{48253131-2F53-4647-A13D-CABF7221C1BD}" type="sibTrans" cxnId="{F4183462-F429-42EB-8C30-BC8785D395D1}">
      <dgm:prSet/>
      <dgm:spPr/>
      <dgm:t>
        <a:bodyPr/>
        <a:lstStyle/>
        <a:p>
          <a:endParaRPr lang="en-US">
            <a:latin typeface="ذ ظشق"/>
          </a:endParaRPr>
        </a:p>
      </dgm:t>
    </dgm:pt>
    <dgm:pt modelId="{598AAF3D-C814-4F1D-B932-B406196E696F}">
      <dgm:prSet/>
      <dgm:spPr/>
      <dgm:t>
        <a:bodyPr/>
        <a:lstStyle/>
        <a:p>
          <a:pPr algn="justLow" rtl="1"/>
          <a:r>
            <a:rPr lang="fa-IR" dirty="0" smtClean="0">
              <a:latin typeface="ذ ظشق"/>
            </a:rPr>
            <a:t>سرمایه، مجموع آوردۀ سرمایه‌گذاران شرکت است.</a:t>
          </a:r>
          <a:endParaRPr lang="en-US" dirty="0">
            <a:latin typeface="ذ ظشق"/>
          </a:endParaRPr>
        </a:p>
      </dgm:t>
    </dgm:pt>
    <dgm:pt modelId="{829C1871-2F03-4EDD-B39F-CB05E09F68F8}" type="parTrans" cxnId="{ACE8D898-3F8B-47FB-9E71-B09D69E1AA08}">
      <dgm:prSet/>
      <dgm:spPr/>
      <dgm:t>
        <a:bodyPr/>
        <a:lstStyle/>
        <a:p>
          <a:endParaRPr lang="en-US">
            <a:latin typeface="ذ ظشق"/>
          </a:endParaRPr>
        </a:p>
      </dgm:t>
    </dgm:pt>
    <dgm:pt modelId="{44DDC1DD-1E6C-48D2-9DC0-49CFE7F68E08}" type="sibTrans" cxnId="{ACE8D898-3F8B-47FB-9E71-B09D69E1AA08}">
      <dgm:prSet/>
      <dgm:spPr/>
      <dgm:t>
        <a:bodyPr/>
        <a:lstStyle/>
        <a:p>
          <a:endParaRPr lang="en-US">
            <a:latin typeface="ذ ظشق"/>
          </a:endParaRPr>
        </a:p>
      </dgm:t>
    </dgm:pt>
    <dgm:pt modelId="{4312C8BA-C77A-4459-B76B-66F8F42737AD}">
      <dgm:prSet/>
      <dgm:spPr/>
      <dgm:t>
        <a:bodyPr/>
        <a:lstStyle/>
        <a:p>
          <a:pPr algn="justLow" rtl="1"/>
          <a:r>
            <a:rPr lang="fa-IR" dirty="0" smtClean="0">
              <a:latin typeface="ذ ظشق"/>
            </a:rPr>
            <a:t>کیفیت ادعای سهامداران و وام‌دهندگان نسبت به دارایی‌های شرکت نادیده انگاشته می‌شود</a:t>
          </a:r>
          <a:r>
            <a:rPr lang="en-US" dirty="0" smtClean="0">
              <a:latin typeface="ذ ظشق"/>
            </a:rPr>
            <a:t>.</a:t>
          </a:r>
          <a:endParaRPr lang="en-US" dirty="0">
            <a:latin typeface="ذ ظشق"/>
          </a:endParaRPr>
        </a:p>
      </dgm:t>
    </dgm:pt>
    <dgm:pt modelId="{BE9F52C6-5851-4EBC-9CF1-914D15C92263}" type="parTrans" cxnId="{42B6B35C-ACB0-45B5-958E-DBD81A2CD8AA}">
      <dgm:prSet/>
      <dgm:spPr/>
      <dgm:t>
        <a:bodyPr/>
        <a:lstStyle/>
        <a:p>
          <a:endParaRPr lang="en-US">
            <a:latin typeface="ذ ظشق"/>
          </a:endParaRPr>
        </a:p>
      </dgm:t>
    </dgm:pt>
    <dgm:pt modelId="{D0E94631-C465-432C-AAEB-90D40CA8EF9F}" type="sibTrans" cxnId="{42B6B35C-ACB0-45B5-958E-DBD81A2CD8AA}">
      <dgm:prSet/>
      <dgm:spPr/>
      <dgm:t>
        <a:bodyPr/>
        <a:lstStyle/>
        <a:p>
          <a:endParaRPr lang="en-US">
            <a:latin typeface="ذ ظشق"/>
          </a:endParaRPr>
        </a:p>
      </dgm:t>
    </dgm:pt>
    <dgm:pt modelId="{6BCD0167-A1BD-4778-9088-D0065E3F539F}">
      <dgm:prSet/>
      <dgm:spPr/>
      <dgm:t>
        <a:bodyPr/>
        <a:lstStyle/>
        <a:p>
          <a:pPr rtl="1"/>
          <a:r>
            <a:rPr lang="fa-IR" dirty="0" smtClean="0">
              <a:latin typeface="ذ ظشق"/>
            </a:rPr>
            <a:t>حسابداری</a:t>
          </a:r>
          <a:endParaRPr lang="en-US" dirty="0">
            <a:latin typeface="ذ ظشق"/>
          </a:endParaRPr>
        </a:p>
      </dgm:t>
    </dgm:pt>
    <dgm:pt modelId="{78CB229D-F0AD-4E12-9F72-D3063CB3D581}" type="parTrans" cxnId="{41618049-19B3-4B23-B837-5BE9F36D8F2F}">
      <dgm:prSet/>
      <dgm:spPr/>
      <dgm:t>
        <a:bodyPr/>
        <a:lstStyle/>
        <a:p>
          <a:endParaRPr lang="en-US">
            <a:latin typeface="ذ ظشق"/>
          </a:endParaRPr>
        </a:p>
      </dgm:t>
    </dgm:pt>
    <dgm:pt modelId="{B9E68C00-3568-4905-996E-EF1C837CFCFB}" type="sibTrans" cxnId="{41618049-19B3-4B23-B837-5BE9F36D8F2F}">
      <dgm:prSet/>
      <dgm:spPr/>
      <dgm:t>
        <a:bodyPr/>
        <a:lstStyle/>
        <a:p>
          <a:endParaRPr lang="en-US">
            <a:latin typeface="ذ ظشق"/>
          </a:endParaRPr>
        </a:p>
      </dgm:t>
    </dgm:pt>
    <dgm:pt modelId="{844F411A-0DB9-45A8-BA36-908B6D190540}">
      <dgm:prSet/>
      <dgm:spPr/>
      <dgm:t>
        <a:bodyPr/>
        <a:lstStyle/>
        <a:p>
          <a:pPr algn="justLow" rtl="1"/>
          <a:r>
            <a:rPr lang="fa-IR" dirty="0" smtClean="0">
              <a:latin typeface="ذ ظشق"/>
            </a:rPr>
            <a:t>سرمایه، آوردۀ سهامداران شرکت است.</a:t>
          </a:r>
          <a:endParaRPr lang="en-US" dirty="0">
            <a:latin typeface="ذ ظشق"/>
          </a:endParaRPr>
        </a:p>
      </dgm:t>
    </dgm:pt>
    <dgm:pt modelId="{D0B3FE59-5545-4FE0-8C62-ECD19034F7A8}" type="parTrans" cxnId="{A0F500ED-AF7D-4A6B-9582-7596E2CEDDDA}">
      <dgm:prSet/>
      <dgm:spPr/>
      <dgm:t>
        <a:bodyPr/>
        <a:lstStyle/>
        <a:p>
          <a:endParaRPr lang="en-US">
            <a:latin typeface="ذ ظشق"/>
          </a:endParaRPr>
        </a:p>
      </dgm:t>
    </dgm:pt>
    <dgm:pt modelId="{F20065E2-17BC-408D-A73F-AC7DE45A7A0C}" type="sibTrans" cxnId="{A0F500ED-AF7D-4A6B-9582-7596E2CEDDDA}">
      <dgm:prSet/>
      <dgm:spPr/>
      <dgm:t>
        <a:bodyPr/>
        <a:lstStyle/>
        <a:p>
          <a:endParaRPr lang="en-US">
            <a:latin typeface="ذ ظشق"/>
          </a:endParaRPr>
        </a:p>
      </dgm:t>
    </dgm:pt>
    <dgm:pt modelId="{9239B887-C8C5-4F96-868D-D1AEC9319BC9}">
      <dgm:prSet/>
      <dgm:spPr/>
      <dgm:t>
        <a:bodyPr/>
        <a:lstStyle/>
        <a:p>
          <a:pPr algn="justLow" rtl="1"/>
          <a:r>
            <a:rPr lang="fa-IR" dirty="0" smtClean="0">
              <a:latin typeface="ذ ظشق"/>
            </a:rPr>
            <a:t>کیفیت ادعای سهامداران و وام‌دهندگان نسبت به دارایی‌های شرکت متمایز می‌شود.</a:t>
          </a:r>
          <a:endParaRPr lang="en-US" dirty="0">
            <a:latin typeface="ذ ظشق"/>
          </a:endParaRPr>
        </a:p>
      </dgm:t>
    </dgm:pt>
    <dgm:pt modelId="{607FD06C-7A86-4959-A141-DCB747E7E2ED}" type="parTrans" cxnId="{F7799139-0E8B-4517-84C4-08480FD42CDD}">
      <dgm:prSet/>
      <dgm:spPr/>
      <dgm:t>
        <a:bodyPr/>
        <a:lstStyle/>
        <a:p>
          <a:endParaRPr lang="en-US">
            <a:latin typeface="ذ ظشق"/>
          </a:endParaRPr>
        </a:p>
      </dgm:t>
    </dgm:pt>
    <dgm:pt modelId="{38AE1D78-6E82-40B2-AFB0-B4980F5213C1}" type="sibTrans" cxnId="{F7799139-0E8B-4517-84C4-08480FD42CDD}">
      <dgm:prSet/>
      <dgm:spPr/>
      <dgm:t>
        <a:bodyPr/>
        <a:lstStyle/>
        <a:p>
          <a:endParaRPr lang="en-US">
            <a:latin typeface="ذ ظشق"/>
          </a:endParaRPr>
        </a:p>
      </dgm:t>
    </dgm:pt>
    <dgm:pt modelId="{2313B4B8-8056-4C3D-A4E3-B42C12B3733B}">
      <dgm:prSet/>
      <dgm:spPr/>
      <dgm:t>
        <a:bodyPr/>
        <a:lstStyle/>
        <a:p>
          <a:pPr rtl="1"/>
          <a:r>
            <a:rPr lang="fa-IR" dirty="0" smtClean="0">
              <a:latin typeface="ذ ظشق"/>
            </a:rPr>
            <a:t>مالی</a:t>
          </a:r>
          <a:endParaRPr lang="en-US" dirty="0">
            <a:latin typeface="ذ ظشق"/>
          </a:endParaRPr>
        </a:p>
      </dgm:t>
    </dgm:pt>
    <dgm:pt modelId="{2A745677-22CE-4DDD-934E-021006F53B6E}" type="parTrans" cxnId="{AA96F4E9-3D9E-4466-AF40-FDD18C5251EF}">
      <dgm:prSet/>
      <dgm:spPr/>
      <dgm:t>
        <a:bodyPr/>
        <a:lstStyle/>
        <a:p>
          <a:endParaRPr lang="en-US">
            <a:latin typeface="ذ ظشق"/>
          </a:endParaRPr>
        </a:p>
      </dgm:t>
    </dgm:pt>
    <dgm:pt modelId="{AF89588C-D1AA-4DC8-91F1-FAFA2196EAA9}" type="sibTrans" cxnId="{AA96F4E9-3D9E-4466-AF40-FDD18C5251EF}">
      <dgm:prSet/>
      <dgm:spPr/>
      <dgm:t>
        <a:bodyPr/>
        <a:lstStyle/>
        <a:p>
          <a:endParaRPr lang="en-US">
            <a:latin typeface="ذ ظشق"/>
          </a:endParaRPr>
        </a:p>
      </dgm:t>
    </dgm:pt>
    <dgm:pt modelId="{8746D1BF-EBB2-40DA-916B-DD2B504B5CEF}">
      <dgm:prSet/>
      <dgm:spPr/>
      <dgm:t>
        <a:bodyPr/>
        <a:lstStyle/>
        <a:p>
          <a:pPr algn="justLow" rtl="1"/>
          <a:r>
            <a:rPr lang="fa-IR" dirty="0" smtClean="0">
              <a:latin typeface="ذ ظشق"/>
            </a:rPr>
            <a:t>گاهی سرمایه به معنی آوردۀ سرمایه‌گذاران و گاهی به معنی آوردۀ سهامداران شرکت است.</a:t>
          </a:r>
          <a:endParaRPr lang="en-US" dirty="0">
            <a:latin typeface="ذ ظشق"/>
          </a:endParaRPr>
        </a:p>
      </dgm:t>
    </dgm:pt>
    <dgm:pt modelId="{C531933A-BC05-477C-A542-3BC0B1BE7A9F}" type="parTrans" cxnId="{255E606A-A184-4BB5-B95F-7001F3C8C769}">
      <dgm:prSet/>
      <dgm:spPr/>
      <dgm:t>
        <a:bodyPr/>
        <a:lstStyle/>
        <a:p>
          <a:endParaRPr lang="en-US">
            <a:latin typeface="ذ ظشق"/>
          </a:endParaRPr>
        </a:p>
      </dgm:t>
    </dgm:pt>
    <dgm:pt modelId="{B32A0915-7738-4BD0-BF73-C1A420E470EA}" type="sibTrans" cxnId="{255E606A-A184-4BB5-B95F-7001F3C8C769}">
      <dgm:prSet/>
      <dgm:spPr/>
      <dgm:t>
        <a:bodyPr/>
        <a:lstStyle/>
        <a:p>
          <a:endParaRPr lang="en-US">
            <a:latin typeface="ذ ظشق"/>
          </a:endParaRPr>
        </a:p>
      </dgm:t>
    </dgm:pt>
    <dgm:pt modelId="{979BDA00-17B9-452A-9F96-35A9CAC8E114}">
      <dgm:prSet/>
      <dgm:spPr/>
      <dgm:t>
        <a:bodyPr/>
        <a:lstStyle/>
        <a:p>
          <a:pPr algn="justLow" rtl="1"/>
          <a:r>
            <a:rPr lang="fa-IR" dirty="0" smtClean="0">
              <a:latin typeface="ذ ظشق"/>
            </a:rPr>
            <a:t>کیفیت ادعای سهامدارن و وام‌دهندگان نسبت به دارایی‌های شرکت  گاهی لحاظ می‌شود و گاهی نادیده انگاشته می‌شود.</a:t>
          </a:r>
          <a:endParaRPr lang="en-US" dirty="0">
            <a:latin typeface="ذ ظشق"/>
          </a:endParaRPr>
        </a:p>
      </dgm:t>
    </dgm:pt>
    <dgm:pt modelId="{F22B3073-6D9B-447E-B6BF-B228F212F550}" type="parTrans" cxnId="{231B352A-7D82-4BDF-AD10-522F31765B34}">
      <dgm:prSet/>
      <dgm:spPr/>
      <dgm:t>
        <a:bodyPr/>
        <a:lstStyle/>
        <a:p>
          <a:endParaRPr lang="en-US">
            <a:latin typeface="ذ ظشق"/>
          </a:endParaRPr>
        </a:p>
      </dgm:t>
    </dgm:pt>
    <dgm:pt modelId="{3E1369DE-5284-423B-8CFF-CDC28C17C4FF}" type="sibTrans" cxnId="{231B352A-7D82-4BDF-AD10-522F31765B34}">
      <dgm:prSet/>
      <dgm:spPr/>
      <dgm:t>
        <a:bodyPr/>
        <a:lstStyle/>
        <a:p>
          <a:endParaRPr lang="en-US">
            <a:latin typeface="ذ ظشق"/>
          </a:endParaRPr>
        </a:p>
      </dgm:t>
    </dgm:pt>
    <dgm:pt modelId="{FDE3DAB2-A8C7-4FB1-ADF1-6EFA4E7D3E9F}" type="pres">
      <dgm:prSet presAssocID="{CD52F0B2-9548-4E81-863A-8A7E21495514}" presName="diagram" presStyleCnt="0">
        <dgm:presLayoutVars>
          <dgm:chPref val="1"/>
          <dgm:dir/>
          <dgm:animOne val="branch"/>
          <dgm:animLvl val="lvl"/>
          <dgm:resizeHandles/>
        </dgm:presLayoutVars>
      </dgm:prSet>
      <dgm:spPr/>
      <dgm:t>
        <a:bodyPr/>
        <a:lstStyle/>
        <a:p>
          <a:endParaRPr lang="en-US"/>
        </a:p>
      </dgm:t>
    </dgm:pt>
    <dgm:pt modelId="{0797F5C6-7901-4054-8F51-68CC3DE53E67}" type="pres">
      <dgm:prSet presAssocID="{B8FD8BD6-A213-4AE4-9A03-34142E31DB74}" presName="root" presStyleCnt="0"/>
      <dgm:spPr/>
      <dgm:t>
        <a:bodyPr/>
        <a:lstStyle/>
        <a:p>
          <a:endParaRPr lang="en-US"/>
        </a:p>
      </dgm:t>
    </dgm:pt>
    <dgm:pt modelId="{FDE29889-CFD2-4C96-9CE8-7E26AC854244}" type="pres">
      <dgm:prSet presAssocID="{B8FD8BD6-A213-4AE4-9A03-34142E31DB74}" presName="rootComposite" presStyleCnt="0"/>
      <dgm:spPr/>
      <dgm:t>
        <a:bodyPr/>
        <a:lstStyle/>
        <a:p>
          <a:endParaRPr lang="en-US"/>
        </a:p>
      </dgm:t>
    </dgm:pt>
    <dgm:pt modelId="{BFF469B2-DA4F-4A4B-A6DF-662CB83FDB6B}" type="pres">
      <dgm:prSet presAssocID="{B8FD8BD6-A213-4AE4-9A03-34142E31DB74}" presName="rootText" presStyleLbl="node1" presStyleIdx="0" presStyleCnt="3" custLinFactX="100000" custLinFactNeighborX="150043"/>
      <dgm:spPr/>
      <dgm:t>
        <a:bodyPr/>
        <a:lstStyle/>
        <a:p>
          <a:endParaRPr lang="en-US"/>
        </a:p>
      </dgm:t>
    </dgm:pt>
    <dgm:pt modelId="{739DE557-BAD8-4A0F-A7FF-037C048BFFBA}" type="pres">
      <dgm:prSet presAssocID="{B8FD8BD6-A213-4AE4-9A03-34142E31DB74}" presName="rootConnector" presStyleLbl="node1" presStyleIdx="0" presStyleCnt="3"/>
      <dgm:spPr/>
      <dgm:t>
        <a:bodyPr/>
        <a:lstStyle/>
        <a:p>
          <a:endParaRPr lang="en-US"/>
        </a:p>
      </dgm:t>
    </dgm:pt>
    <dgm:pt modelId="{A78FB7D2-2F1D-4928-B1D8-5468FC7AC40D}" type="pres">
      <dgm:prSet presAssocID="{B8FD8BD6-A213-4AE4-9A03-34142E31DB74}" presName="childShape" presStyleCnt="0"/>
      <dgm:spPr/>
      <dgm:t>
        <a:bodyPr/>
        <a:lstStyle/>
        <a:p>
          <a:endParaRPr lang="en-US"/>
        </a:p>
      </dgm:t>
    </dgm:pt>
    <dgm:pt modelId="{B8D07C50-FD14-44E2-A964-D8AE25E9B702}" type="pres">
      <dgm:prSet presAssocID="{829C1871-2F03-4EDD-B39F-CB05E09F68F8}" presName="Name13" presStyleLbl="parChTrans1D2" presStyleIdx="0" presStyleCnt="6"/>
      <dgm:spPr/>
      <dgm:t>
        <a:bodyPr/>
        <a:lstStyle/>
        <a:p>
          <a:endParaRPr lang="en-US"/>
        </a:p>
      </dgm:t>
    </dgm:pt>
    <dgm:pt modelId="{7DFE25F6-5F9B-4F5B-AD5D-6A929B0B8D4C}" type="pres">
      <dgm:prSet presAssocID="{598AAF3D-C814-4F1D-B932-B406196E696F}" presName="childText" presStyleLbl="bgAcc1" presStyleIdx="0" presStyleCnt="6" custScaleX="121730" custLinFactX="112548" custLinFactNeighborX="200000">
        <dgm:presLayoutVars>
          <dgm:bulletEnabled val="1"/>
        </dgm:presLayoutVars>
      </dgm:prSet>
      <dgm:spPr/>
      <dgm:t>
        <a:bodyPr/>
        <a:lstStyle/>
        <a:p>
          <a:endParaRPr lang="en-US"/>
        </a:p>
      </dgm:t>
    </dgm:pt>
    <dgm:pt modelId="{EC9DD170-031F-409C-89FC-F145E3B9017B}" type="pres">
      <dgm:prSet presAssocID="{BE9F52C6-5851-4EBC-9CF1-914D15C92263}" presName="Name13" presStyleLbl="parChTrans1D2" presStyleIdx="1" presStyleCnt="6"/>
      <dgm:spPr/>
      <dgm:t>
        <a:bodyPr/>
        <a:lstStyle/>
        <a:p>
          <a:endParaRPr lang="en-US"/>
        </a:p>
      </dgm:t>
    </dgm:pt>
    <dgm:pt modelId="{764B87D4-A193-48F3-83C6-15DA966E35B9}" type="pres">
      <dgm:prSet presAssocID="{4312C8BA-C77A-4459-B76B-66F8F42737AD}" presName="childText" presStyleLbl="bgAcc1" presStyleIdx="1" presStyleCnt="6" custScaleX="121730" custLinFactX="112548" custLinFactNeighborX="200000">
        <dgm:presLayoutVars>
          <dgm:bulletEnabled val="1"/>
        </dgm:presLayoutVars>
      </dgm:prSet>
      <dgm:spPr/>
      <dgm:t>
        <a:bodyPr/>
        <a:lstStyle/>
        <a:p>
          <a:endParaRPr lang="en-US"/>
        </a:p>
      </dgm:t>
    </dgm:pt>
    <dgm:pt modelId="{9211FA28-AE6B-4F05-B940-4A57FCA49C4F}" type="pres">
      <dgm:prSet presAssocID="{6BCD0167-A1BD-4778-9088-D0065E3F539F}" presName="root" presStyleCnt="0"/>
      <dgm:spPr/>
      <dgm:t>
        <a:bodyPr/>
        <a:lstStyle/>
        <a:p>
          <a:endParaRPr lang="en-US"/>
        </a:p>
      </dgm:t>
    </dgm:pt>
    <dgm:pt modelId="{0125525D-B37C-44E7-A0E9-9391A7D7E4BE}" type="pres">
      <dgm:prSet presAssocID="{6BCD0167-A1BD-4778-9088-D0065E3F539F}" presName="rootComposite" presStyleCnt="0"/>
      <dgm:spPr/>
      <dgm:t>
        <a:bodyPr/>
        <a:lstStyle/>
        <a:p>
          <a:endParaRPr lang="en-US"/>
        </a:p>
      </dgm:t>
    </dgm:pt>
    <dgm:pt modelId="{B70AFBC5-0E6C-4315-82E2-97E9AAB3879E}" type="pres">
      <dgm:prSet presAssocID="{6BCD0167-A1BD-4778-9088-D0065E3F539F}" presName="rootText" presStyleLbl="node1" presStyleIdx="1" presStyleCnt="3"/>
      <dgm:spPr/>
      <dgm:t>
        <a:bodyPr/>
        <a:lstStyle/>
        <a:p>
          <a:endParaRPr lang="en-US"/>
        </a:p>
      </dgm:t>
    </dgm:pt>
    <dgm:pt modelId="{68292AAE-1E2B-47C4-AF44-BB7608D72D76}" type="pres">
      <dgm:prSet presAssocID="{6BCD0167-A1BD-4778-9088-D0065E3F539F}" presName="rootConnector" presStyleLbl="node1" presStyleIdx="1" presStyleCnt="3"/>
      <dgm:spPr/>
      <dgm:t>
        <a:bodyPr/>
        <a:lstStyle/>
        <a:p>
          <a:endParaRPr lang="en-US"/>
        </a:p>
      </dgm:t>
    </dgm:pt>
    <dgm:pt modelId="{154B9CC6-CBA9-41FC-8CC8-0E2025958BA2}" type="pres">
      <dgm:prSet presAssocID="{6BCD0167-A1BD-4778-9088-D0065E3F539F}" presName="childShape" presStyleCnt="0"/>
      <dgm:spPr/>
      <dgm:t>
        <a:bodyPr/>
        <a:lstStyle/>
        <a:p>
          <a:endParaRPr lang="en-US"/>
        </a:p>
      </dgm:t>
    </dgm:pt>
    <dgm:pt modelId="{AE522542-C769-4110-9354-A59C8C35E791}" type="pres">
      <dgm:prSet presAssocID="{D0B3FE59-5545-4FE0-8C62-ECD19034F7A8}" presName="Name13" presStyleLbl="parChTrans1D2" presStyleIdx="2" presStyleCnt="6"/>
      <dgm:spPr/>
      <dgm:t>
        <a:bodyPr/>
        <a:lstStyle/>
        <a:p>
          <a:endParaRPr lang="en-US"/>
        </a:p>
      </dgm:t>
    </dgm:pt>
    <dgm:pt modelId="{A83E572A-60B9-4AD8-965F-F22A0609CA24}" type="pres">
      <dgm:prSet presAssocID="{844F411A-0DB9-45A8-BA36-908B6D190540}" presName="childText" presStyleLbl="bgAcc1" presStyleIdx="2" presStyleCnt="6" custScaleX="121730">
        <dgm:presLayoutVars>
          <dgm:bulletEnabled val="1"/>
        </dgm:presLayoutVars>
      </dgm:prSet>
      <dgm:spPr/>
      <dgm:t>
        <a:bodyPr/>
        <a:lstStyle/>
        <a:p>
          <a:endParaRPr lang="en-US"/>
        </a:p>
      </dgm:t>
    </dgm:pt>
    <dgm:pt modelId="{43D3E578-912F-4E92-B627-5FD6D1AC0D5D}" type="pres">
      <dgm:prSet presAssocID="{607FD06C-7A86-4959-A141-DCB747E7E2ED}" presName="Name13" presStyleLbl="parChTrans1D2" presStyleIdx="3" presStyleCnt="6"/>
      <dgm:spPr/>
      <dgm:t>
        <a:bodyPr/>
        <a:lstStyle/>
        <a:p>
          <a:endParaRPr lang="en-US"/>
        </a:p>
      </dgm:t>
    </dgm:pt>
    <dgm:pt modelId="{CB6B4D6A-AE53-4A5C-9398-039E05E31114}" type="pres">
      <dgm:prSet presAssocID="{9239B887-C8C5-4F96-868D-D1AEC9319BC9}" presName="childText" presStyleLbl="bgAcc1" presStyleIdx="3" presStyleCnt="6" custScaleX="121730">
        <dgm:presLayoutVars>
          <dgm:bulletEnabled val="1"/>
        </dgm:presLayoutVars>
      </dgm:prSet>
      <dgm:spPr/>
      <dgm:t>
        <a:bodyPr/>
        <a:lstStyle/>
        <a:p>
          <a:endParaRPr lang="en-US"/>
        </a:p>
      </dgm:t>
    </dgm:pt>
    <dgm:pt modelId="{6E2FD1C7-1F57-4E74-B832-D720A94A915F}" type="pres">
      <dgm:prSet presAssocID="{2313B4B8-8056-4C3D-A4E3-B42C12B3733B}" presName="root" presStyleCnt="0"/>
      <dgm:spPr/>
      <dgm:t>
        <a:bodyPr/>
        <a:lstStyle/>
        <a:p>
          <a:endParaRPr lang="en-US"/>
        </a:p>
      </dgm:t>
    </dgm:pt>
    <dgm:pt modelId="{8BCF7A3C-3C38-4809-BE10-85FBA4C86E8B}" type="pres">
      <dgm:prSet presAssocID="{2313B4B8-8056-4C3D-A4E3-B42C12B3733B}" presName="rootComposite" presStyleCnt="0"/>
      <dgm:spPr/>
      <dgm:t>
        <a:bodyPr/>
        <a:lstStyle/>
        <a:p>
          <a:endParaRPr lang="en-US"/>
        </a:p>
      </dgm:t>
    </dgm:pt>
    <dgm:pt modelId="{B816F2DF-D279-4D68-9EB6-8F6D5784AB47}" type="pres">
      <dgm:prSet presAssocID="{2313B4B8-8056-4C3D-A4E3-B42C12B3733B}" presName="rootText" presStyleLbl="node1" presStyleIdx="2" presStyleCnt="3" custLinFactX="-100000" custLinFactNeighborX="-153284"/>
      <dgm:spPr/>
      <dgm:t>
        <a:bodyPr/>
        <a:lstStyle/>
        <a:p>
          <a:endParaRPr lang="en-US"/>
        </a:p>
      </dgm:t>
    </dgm:pt>
    <dgm:pt modelId="{CA3D7010-AD57-4FDC-A315-ED384115C87A}" type="pres">
      <dgm:prSet presAssocID="{2313B4B8-8056-4C3D-A4E3-B42C12B3733B}" presName="rootConnector" presStyleLbl="node1" presStyleIdx="2" presStyleCnt="3"/>
      <dgm:spPr/>
      <dgm:t>
        <a:bodyPr/>
        <a:lstStyle/>
        <a:p>
          <a:endParaRPr lang="en-US"/>
        </a:p>
      </dgm:t>
    </dgm:pt>
    <dgm:pt modelId="{64420A5E-F395-4D62-A372-3F6D87991CA4}" type="pres">
      <dgm:prSet presAssocID="{2313B4B8-8056-4C3D-A4E3-B42C12B3733B}" presName="childShape" presStyleCnt="0"/>
      <dgm:spPr/>
      <dgm:t>
        <a:bodyPr/>
        <a:lstStyle/>
        <a:p>
          <a:endParaRPr lang="en-US"/>
        </a:p>
      </dgm:t>
    </dgm:pt>
    <dgm:pt modelId="{B495A622-D6F2-4722-B84A-48F55C94EDAE}" type="pres">
      <dgm:prSet presAssocID="{C531933A-BC05-477C-A542-3BC0B1BE7A9F}" presName="Name13" presStyleLbl="parChTrans1D2" presStyleIdx="4" presStyleCnt="6"/>
      <dgm:spPr/>
      <dgm:t>
        <a:bodyPr/>
        <a:lstStyle/>
        <a:p>
          <a:endParaRPr lang="en-US"/>
        </a:p>
      </dgm:t>
    </dgm:pt>
    <dgm:pt modelId="{9F35D64B-65D4-43F9-84C8-84A6E7468381}" type="pres">
      <dgm:prSet presAssocID="{8746D1BF-EBB2-40DA-916B-DD2B504B5CEF}" presName="childText" presStyleLbl="bgAcc1" presStyleIdx="4" presStyleCnt="6" custScaleX="121730" custLinFactX="-111944" custLinFactNeighborX="-200000">
        <dgm:presLayoutVars>
          <dgm:bulletEnabled val="1"/>
        </dgm:presLayoutVars>
      </dgm:prSet>
      <dgm:spPr/>
      <dgm:t>
        <a:bodyPr/>
        <a:lstStyle/>
        <a:p>
          <a:endParaRPr lang="en-US"/>
        </a:p>
      </dgm:t>
    </dgm:pt>
    <dgm:pt modelId="{0B9DA28C-E581-4B63-A46C-7869BFC70815}" type="pres">
      <dgm:prSet presAssocID="{F22B3073-6D9B-447E-B6BF-B228F212F550}" presName="Name13" presStyleLbl="parChTrans1D2" presStyleIdx="5" presStyleCnt="6"/>
      <dgm:spPr/>
      <dgm:t>
        <a:bodyPr/>
        <a:lstStyle/>
        <a:p>
          <a:endParaRPr lang="en-US"/>
        </a:p>
      </dgm:t>
    </dgm:pt>
    <dgm:pt modelId="{9E206A7F-45C2-4165-95D6-98A4207DA64F}" type="pres">
      <dgm:prSet presAssocID="{979BDA00-17B9-452A-9F96-35A9CAC8E114}" presName="childText" presStyleLbl="bgAcc1" presStyleIdx="5" presStyleCnt="6" custScaleX="121730" custLinFactX="-111944" custLinFactNeighborX="-200000">
        <dgm:presLayoutVars>
          <dgm:bulletEnabled val="1"/>
        </dgm:presLayoutVars>
      </dgm:prSet>
      <dgm:spPr/>
      <dgm:t>
        <a:bodyPr/>
        <a:lstStyle/>
        <a:p>
          <a:endParaRPr lang="en-US"/>
        </a:p>
      </dgm:t>
    </dgm:pt>
  </dgm:ptLst>
  <dgm:cxnLst>
    <dgm:cxn modelId="{2D5C4AFD-3D43-4CD3-AE30-AB935C267C1E}" type="presOf" srcId="{4312C8BA-C77A-4459-B76B-66F8F42737AD}" destId="{764B87D4-A193-48F3-83C6-15DA966E35B9}" srcOrd="0" destOrd="0" presId="urn:microsoft.com/office/officeart/2005/8/layout/hierarchy3"/>
    <dgm:cxn modelId="{969DC644-6677-4551-B5F9-BD7EDE7A8A4D}" type="presOf" srcId="{979BDA00-17B9-452A-9F96-35A9CAC8E114}" destId="{9E206A7F-45C2-4165-95D6-98A4207DA64F}" srcOrd="0" destOrd="0" presId="urn:microsoft.com/office/officeart/2005/8/layout/hierarchy3"/>
    <dgm:cxn modelId="{1D819107-BA62-4DB2-ABA4-AA33C15E181D}" type="presOf" srcId="{BE9F52C6-5851-4EBC-9CF1-914D15C92263}" destId="{EC9DD170-031F-409C-89FC-F145E3B9017B}" srcOrd="0" destOrd="0" presId="urn:microsoft.com/office/officeart/2005/8/layout/hierarchy3"/>
    <dgm:cxn modelId="{43609E2F-21AA-491A-B2D2-13B16CC59803}" type="presOf" srcId="{C531933A-BC05-477C-A542-3BC0B1BE7A9F}" destId="{B495A622-D6F2-4722-B84A-48F55C94EDAE}" srcOrd="0" destOrd="0" presId="urn:microsoft.com/office/officeart/2005/8/layout/hierarchy3"/>
    <dgm:cxn modelId="{99BB5B98-9B61-41DC-BDF5-BF2C28F9B45F}" type="presOf" srcId="{2313B4B8-8056-4C3D-A4E3-B42C12B3733B}" destId="{B816F2DF-D279-4D68-9EB6-8F6D5784AB47}" srcOrd="0" destOrd="0" presId="urn:microsoft.com/office/officeart/2005/8/layout/hierarchy3"/>
    <dgm:cxn modelId="{0F83C0DF-379D-404D-87D3-9AB23E67A6B2}" type="presOf" srcId="{607FD06C-7A86-4959-A141-DCB747E7E2ED}" destId="{43D3E578-912F-4E92-B627-5FD6D1AC0D5D}" srcOrd="0" destOrd="0" presId="urn:microsoft.com/office/officeart/2005/8/layout/hierarchy3"/>
    <dgm:cxn modelId="{F4183462-F429-42EB-8C30-BC8785D395D1}" srcId="{CD52F0B2-9548-4E81-863A-8A7E21495514}" destId="{B8FD8BD6-A213-4AE4-9A03-34142E31DB74}" srcOrd="0" destOrd="0" parTransId="{4E77EC94-A80E-4B57-B094-2CB66C9A35C1}" sibTransId="{48253131-2F53-4647-A13D-CABF7221C1BD}"/>
    <dgm:cxn modelId="{C7B6A92C-4B75-4171-B084-39D21DB3E266}" type="presOf" srcId="{6BCD0167-A1BD-4778-9088-D0065E3F539F}" destId="{B70AFBC5-0E6C-4315-82E2-97E9AAB3879E}" srcOrd="0" destOrd="0" presId="urn:microsoft.com/office/officeart/2005/8/layout/hierarchy3"/>
    <dgm:cxn modelId="{30B4F89D-58D1-4974-BFFF-055162F8DE75}" type="presOf" srcId="{B8FD8BD6-A213-4AE4-9A03-34142E31DB74}" destId="{BFF469B2-DA4F-4A4B-A6DF-662CB83FDB6B}" srcOrd="0" destOrd="0" presId="urn:microsoft.com/office/officeart/2005/8/layout/hierarchy3"/>
    <dgm:cxn modelId="{8B1C89FC-5DD3-4D72-B816-130F22890D3E}" type="presOf" srcId="{F22B3073-6D9B-447E-B6BF-B228F212F550}" destId="{0B9DA28C-E581-4B63-A46C-7869BFC70815}" srcOrd="0" destOrd="0" presId="urn:microsoft.com/office/officeart/2005/8/layout/hierarchy3"/>
    <dgm:cxn modelId="{ACE8D898-3F8B-47FB-9E71-B09D69E1AA08}" srcId="{B8FD8BD6-A213-4AE4-9A03-34142E31DB74}" destId="{598AAF3D-C814-4F1D-B932-B406196E696F}" srcOrd="0" destOrd="0" parTransId="{829C1871-2F03-4EDD-B39F-CB05E09F68F8}" sibTransId="{44DDC1DD-1E6C-48D2-9DC0-49CFE7F68E08}"/>
    <dgm:cxn modelId="{AA96F4E9-3D9E-4466-AF40-FDD18C5251EF}" srcId="{CD52F0B2-9548-4E81-863A-8A7E21495514}" destId="{2313B4B8-8056-4C3D-A4E3-B42C12B3733B}" srcOrd="2" destOrd="0" parTransId="{2A745677-22CE-4DDD-934E-021006F53B6E}" sibTransId="{AF89588C-D1AA-4DC8-91F1-FAFA2196EAA9}"/>
    <dgm:cxn modelId="{42B6B35C-ACB0-45B5-958E-DBD81A2CD8AA}" srcId="{B8FD8BD6-A213-4AE4-9A03-34142E31DB74}" destId="{4312C8BA-C77A-4459-B76B-66F8F42737AD}" srcOrd="1" destOrd="0" parTransId="{BE9F52C6-5851-4EBC-9CF1-914D15C92263}" sibTransId="{D0E94631-C465-432C-AAEB-90D40CA8EF9F}"/>
    <dgm:cxn modelId="{0EA5334D-86D3-418C-AD89-935447B45F53}" type="presOf" srcId="{8746D1BF-EBB2-40DA-916B-DD2B504B5CEF}" destId="{9F35D64B-65D4-43F9-84C8-84A6E7468381}" srcOrd="0" destOrd="0" presId="urn:microsoft.com/office/officeart/2005/8/layout/hierarchy3"/>
    <dgm:cxn modelId="{2649406A-4AE5-4DD9-B1EB-D2C91137F644}" type="presOf" srcId="{2313B4B8-8056-4C3D-A4E3-B42C12B3733B}" destId="{CA3D7010-AD57-4FDC-A315-ED384115C87A}" srcOrd="1" destOrd="0" presId="urn:microsoft.com/office/officeart/2005/8/layout/hierarchy3"/>
    <dgm:cxn modelId="{A0F500ED-AF7D-4A6B-9582-7596E2CEDDDA}" srcId="{6BCD0167-A1BD-4778-9088-D0065E3F539F}" destId="{844F411A-0DB9-45A8-BA36-908B6D190540}" srcOrd="0" destOrd="0" parTransId="{D0B3FE59-5545-4FE0-8C62-ECD19034F7A8}" sibTransId="{F20065E2-17BC-408D-A73F-AC7DE45A7A0C}"/>
    <dgm:cxn modelId="{231B352A-7D82-4BDF-AD10-522F31765B34}" srcId="{2313B4B8-8056-4C3D-A4E3-B42C12B3733B}" destId="{979BDA00-17B9-452A-9F96-35A9CAC8E114}" srcOrd="1" destOrd="0" parTransId="{F22B3073-6D9B-447E-B6BF-B228F212F550}" sibTransId="{3E1369DE-5284-423B-8CFF-CDC28C17C4FF}"/>
    <dgm:cxn modelId="{CA3CA162-74A1-49E9-9FA4-E4171B82CB11}" type="presOf" srcId="{9239B887-C8C5-4F96-868D-D1AEC9319BC9}" destId="{CB6B4D6A-AE53-4A5C-9398-039E05E31114}" srcOrd="0" destOrd="0" presId="urn:microsoft.com/office/officeart/2005/8/layout/hierarchy3"/>
    <dgm:cxn modelId="{5AE93283-A77C-4245-BA2A-B9C5F47461BB}" type="presOf" srcId="{829C1871-2F03-4EDD-B39F-CB05E09F68F8}" destId="{B8D07C50-FD14-44E2-A964-D8AE25E9B702}" srcOrd="0" destOrd="0" presId="urn:microsoft.com/office/officeart/2005/8/layout/hierarchy3"/>
    <dgm:cxn modelId="{F7799139-0E8B-4517-84C4-08480FD42CDD}" srcId="{6BCD0167-A1BD-4778-9088-D0065E3F539F}" destId="{9239B887-C8C5-4F96-868D-D1AEC9319BC9}" srcOrd="1" destOrd="0" parTransId="{607FD06C-7A86-4959-A141-DCB747E7E2ED}" sibTransId="{38AE1D78-6E82-40B2-AFB0-B4980F5213C1}"/>
    <dgm:cxn modelId="{9842791C-29D2-4928-8D0E-9897A13EB695}" type="presOf" srcId="{CD52F0B2-9548-4E81-863A-8A7E21495514}" destId="{FDE3DAB2-A8C7-4FB1-ADF1-6EFA4E7D3E9F}" srcOrd="0" destOrd="0" presId="urn:microsoft.com/office/officeart/2005/8/layout/hierarchy3"/>
    <dgm:cxn modelId="{71B0739F-CF61-4C66-A41F-A62130987E98}" type="presOf" srcId="{B8FD8BD6-A213-4AE4-9A03-34142E31DB74}" destId="{739DE557-BAD8-4A0F-A7FF-037C048BFFBA}" srcOrd="1" destOrd="0" presId="urn:microsoft.com/office/officeart/2005/8/layout/hierarchy3"/>
    <dgm:cxn modelId="{3A9896D5-3D6D-4D40-B61F-A5A1F5B6CFB4}" type="presOf" srcId="{598AAF3D-C814-4F1D-B932-B406196E696F}" destId="{7DFE25F6-5F9B-4F5B-AD5D-6A929B0B8D4C}" srcOrd="0" destOrd="0" presId="urn:microsoft.com/office/officeart/2005/8/layout/hierarchy3"/>
    <dgm:cxn modelId="{D12DFC67-D31C-43F5-8ADF-A045255695DD}" type="presOf" srcId="{844F411A-0DB9-45A8-BA36-908B6D190540}" destId="{A83E572A-60B9-4AD8-965F-F22A0609CA24}" srcOrd="0" destOrd="0" presId="urn:microsoft.com/office/officeart/2005/8/layout/hierarchy3"/>
    <dgm:cxn modelId="{D509C42F-D408-46CD-8B9A-0D3B1654571F}" type="presOf" srcId="{D0B3FE59-5545-4FE0-8C62-ECD19034F7A8}" destId="{AE522542-C769-4110-9354-A59C8C35E791}" srcOrd="0" destOrd="0" presId="urn:microsoft.com/office/officeart/2005/8/layout/hierarchy3"/>
    <dgm:cxn modelId="{41618049-19B3-4B23-B837-5BE9F36D8F2F}" srcId="{CD52F0B2-9548-4E81-863A-8A7E21495514}" destId="{6BCD0167-A1BD-4778-9088-D0065E3F539F}" srcOrd="1" destOrd="0" parTransId="{78CB229D-F0AD-4E12-9F72-D3063CB3D581}" sibTransId="{B9E68C00-3568-4905-996E-EF1C837CFCFB}"/>
    <dgm:cxn modelId="{255E606A-A184-4BB5-B95F-7001F3C8C769}" srcId="{2313B4B8-8056-4C3D-A4E3-B42C12B3733B}" destId="{8746D1BF-EBB2-40DA-916B-DD2B504B5CEF}" srcOrd="0" destOrd="0" parTransId="{C531933A-BC05-477C-A542-3BC0B1BE7A9F}" sibTransId="{B32A0915-7738-4BD0-BF73-C1A420E470EA}"/>
    <dgm:cxn modelId="{02F555F0-A699-4C90-AD0A-76CEE8F95545}" type="presOf" srcId="{6BCD0167-A1BD-4778-9088-D0065E3F539F}" destId="{68292AAE-1E2B-47C4-AF44-BB7608D72D76}" srcOrd="1" destOrd="0" presId="urn:microsoft.com/office/officeart/2005/8/layout/hierarchy3"/>
    <dgm:cxn modelId="{E2BDF050-794A-4633-8AC2-1728F903B4D9}" type="presParOf" srcId="{FDE3DAB2-A8C7-4FB1-ADF1-6EFA4E7D3E9F}" destId="{0797F5C6-7901-4054-8F51-68CC3DE53E67}" srcOrd="0" destOrd="0" presId="urn:microsoft.com/office/officeart/2005/8/layout/hierarchy3"/>
    <dgm:cxn modelId="{C7FF6E35-D349-4DD1-9688-59F9BBC5A425}" type="presParOf" srcId="{0797F5C6-7901-4054-8F51-68CC3DE53E67}" destId="{FDE29889-CFD2-4C96-9CE8-7E26AC854244}" srcOrd="0" destOrd="0" presId="urn:microsoft.com/office/officeart/2005/8/layout/hierarchy3"/>
    <dgm:cxn modelId="{CCBC9110-2A62-4A05-95C9-D90F1BBABEE8}" type="presParOf" srcId="{FDE29889-CFD2-4C96-9CE8-7E26AC854244}" destId="{BFF469B2-DA4F-4A4B-A6DF-662CB83FDB6B}" srcOrd="0" destOrd="0" presId="urn:microsoft.com/office/officeart/2005/8/layout/hierarchy3"/>
    <dgm:cxn modelId="{51CD07B7-7911-44A2-8A99-851C67774852}" type="presParOf" srcId="{FDE29889-CFD2-4C96-9CE8-7E26AC854244}" destId="{739DE557-BAD8-4A0F-A7FF-037C048BFFBA}" srcOrd="1" destOrd="0" presId="urn:microsoft.com/office/officeart/2005/8/layout/hierarchy3"/>
    <dgm:cxn modelId="{FC4DFFB9-2025-4628-94DC-34341A847A69}" type="presParOf" srcId="{0797F5C6-7901-4054-8F51-68CC3DE53E67}" destId="{A78FB7D2-2F1D-4928-B1D8-5468FC7AC40D}" srcOrd="1" destOrd="0" presId="urn:microsoft.com/office/officeart/2005/8/layout/hierarchy3"/>
    <dgm:cxn modelId="{123FD73B-6268-42A2-A058-DBF3BC117A3B}" type="presParOf" srcId="{A78FB7D2-2F1D-4928-B1D8-5468FC7AC40D}" destId="{B8D07C50-FD14-44E2-A964-D8AE25E9B702}" srcOrd="0" destOrd="0" presId="urn:microsoft.com/office/officeart/2005/8/layout/hierarchy3"/>
    <dgm:cxn modelId="{87C6168A-526C-4241-B081-1E34D36F164E}" type="presParOf" srcId="{A78FB7D2-2F1D-4928-B1D8-5468FC7AC40D}" destId="{7DFE25F6-5F9B-4F5B-AD5D-6A929B0B8D4C}" srcOrd="1" destOrd="0" presId="urn:microsoft.com/office/officeart/2005/8/layout/hierarchy3"/>
    <dgm:cxn modelId="{E442ED0F-3744-49D4-8DB9-E84067E22D42}" type="presParOf" srcId="{A78FB7D2-2F1D-4928-B1D8-5468FC7AC40D}" destId="{EC9DD170-031F-409C-89FC-F145E3B9017B}" srcOrd="2" destOrd="0" presId="urn:microsoft.com/office/officeart/2005/8/layout/hierarchy3"/>
    <dgm:cxn modelId="{E13C6F11-854A-4F45-98BC-06852F46E696}" type="presParOf" srcId="{A78FB7D2-2F1D-4928-B1D8-5468FC7AC40D}" destId="{764B87D4-A193-48F3-83C6-15DA966E35B9}" srcOrd="3" destOrd="0" presId="urn:microsoft.com/office/officeart/2005/8/layout/hierarchy3"/>
    <dgm:cxn modelId="{5D588B90-E1E3-44F5-8E96-8389CCFE8F75}" type="presParOf" srcId="{FDE3DAB2-A8C7-4FB1-ADF1-6EFA4E7D3E9F}" destId="{9211FA28-AE6B-4F05-B940-4A57FCA49C4F}" srcOrd="1" destOrd="0" presId="urn:microsoft.com/office/officeart/2005/8/layout/hierarchy3"/>
    <dgm:cxn modelId="{A89A88A5-8E60-4E40-92E6-94845AB72BF8}" type="presParOf" srcId="{9211FA28-AE6B-4F05-B940-4A57FCA49C4F}" destId="{0125525D-B37C-44E7-A0E9-9391A7D7E4BE}" srcOrd="0" destOrd="0" presId="urn:microsoft.com/office/officeart/2005/8/layout/hierarchy3"/>
    <dgm:cxn modelId="{7FF917CE-D2E0-41BA-AE5C-770B37CBEA94}" type="presParOf" srcId="{0125525D-B37C-44E7-A0E9-9391A7D7E4BE}" destId="{B70AFBC5-0E6C-4315-82E2-97E9AAB3879E}" srcOrd="0" destOrd="0" presId="urn:microsoft.com/office/officeart/2005/8/layout/hierarchy3"/>
    <dgm:cxn modelId="{7C91B856-4E1D-47FF-899B-74D03B6652FD}" type="presParOf" srcId="{0125525D-B37C-44E7-A0E9-9391A7D7E4BE}" destId="{68292AAE-1E2B-47C4-AF44-BB7608D72D76}" srcOrd="1" destOrd="0" presId="urn:microsoft.com/office/officeart/2005/8/layout/hierarchy3"/>
    <dgm:cxn modelId="{07E3AE85-9FB6-4B0B-9EB6-90B345401EE1}" type="presParOf" srcId="{9211FA28-AE6B-4F05-B940-4A57FCA49C4F}" destId="{154B9CC6-CBA9-41FC-8CC8-0E2025958BA2}" srcOrd="1" destOrd="0" presId="urn:microsoft.com/office/officeart/2005/8/layout/hierarchy3"/>
    <dgm:cxn modelId="{193BD8C9-C629-49B4-9A36-3A1DE9D1884C}" type="presParOf" srcId="{154B9CC6-CBA9-41FC-8CC8-0E2025958BA2}" destId="{AE522542-C769-4110-9354-A59C8C35E791}" srcOrd="0" destOrd="0" presId="urn:microsoft.com/office/officeart/2005/8/layout/hierarchy3"/>
    <dgm:cxn modelId="{FB12F5E4-9B38-4FD1-AF55-B0372B7977EB}" type="presParOf" srcId="{154B9CC6-CBA9-41FC-8CC8-0E2025958BA2}" destId="{A83E572A-60B9-4AD8-965F-F22A0609CA24}" srcOrd="1" destOrd="0" presId="urn:microsoft.com/office/officeart/2005/8/layout/hierarchy3"/>
    <dgm:cxn modelId="{8FF534C1-9F36-4268-B048-AFF6BB570B1F}" type="presParOf" srcId="{154B9CC6-CBA9-41FC-8CC8-0E2025958BA2}" destId="{43D3E578-912F-4E92-B627-5FD6D1AC0D5D}" srcOrd="2" destOrd="0" presId="urn:microsoft.com/office/officeart/2005/8/layout/hierarchy3"/>
    <dgm:cxn modelId="{C7D633BD-66D1-4420-8FD3-71E64F09DA79}" type="presParOf" srcId="{154B9CC6-CBA9-41FC-8CC8-0E2025958BA2}" destId="{CB6B4D6A-AE53-4A5C-9398-039E05E31114}" srcOrd="3" destOrd="0" presId="urn:microsoft.com/office/officeart/2005/8/layout/hierarchy3"/>
    <dgm:cxn modelId="{39665E20-7E2E-476C-8E61-9A974F0B0C7F}" type="presParOf" srcId="{FDE3DAB2-A8C7-4FB1-ADF1-6EFA4E7D3E9F}" destId="{6E2FD1C7-1F57-4E74-B832-D720A94A915F}" srcOrd="2" destOrd="0" presId="urn:microsoft.com/office/officeart/2005/8/layout/hierarchy3"/>
    <dgm:cxn modelId="{4E3D4394-394F-458B-95DA-72A1A5506CD8}" type="presParOf" srcId="{6E2FD1C7-1F57-4E74-B832-D720A94A915F}" destId="{8BCF7A3C-3C38-4809-BE10-85FBA4C86E8B}" srcOrd="0" destOrd="0" presId="urn:microsoft.com/office/officeart/2005/8/layout/hierarchy3"/>
    <dgm:cxn modelId="{122670A0-3149-4122-8F75-C1FD1DB23431}" type="presParOf" srcId="{8BCF7A3C-3C38-4809-BE10-85FBA4C86E8B}" destId="{B816F2DF-D279-4D68-9EB6-8F6D5784AB47}" srcOrd="0" destOrd="0" presId="urn:microsoft.com/office/officeart/2005/8/layout/hierarchy3"/>
    <dgm:cxn modelId="{A6890F51-6394-4685-9EEB-0D4ADA60DEB9}" type="presParOf" srcId="{8BCF7A3C-3C38-4809-BE10-85FBA4C86E8B}" destId="{CA3D7010-AD57-4FDC-A315-ED384115C87A}" srcOrd="1" destOrd="0" presId="urn:microsoft.com/office/officeart/2005/8/layout/hierarchy3"/>
    <dgm:cxn modelId="{877697FE-8195-4FB0-9FF0-5E354FB77318}" type="presParOf" srcId="{6E2FD1C7-1F57-4E74-B832-D720A94A915F}" destId="{64420A5E-F395-4D62-A372-3F6D87991CA4}" srcOrd="1" destOrd="0" presId="urn:microsoft.com/office/officeart/2005/8/layout/hierarchy3"/>
    <dgm:cxn modelId="{470061ED-5698-4B74-8B45-A925F5B29859}" type="presParOf" srcId="{64420A5E-F395-4D62-A372-3F6D87991CA4}" destId="{B495A622-D6F2-4722-B84A-48F55C94EDAE}" srcOrd="0" destOrd="0" presId="urn:microsoft.com/office/officeart/2005/8/layout/hierarchy3"/>
    <dgm:cxn modelId="{C1240F7D-4CD4-400E-B6BB-82DE67D4C262}" type="presParOf" srcId="{64420A5E-F395-4D62-A372-3F6D87991CA4}" destId="{9F35D64B-65D4-43F9-84C8-84A6E7468381}" srcOrd="1" destOrd="0" presId="urn:microsoft.com/office/officeart/2005/8/layout/hierarchy3"/>
    <dgm:cxn modelId="{A4CE5383-DC3F-43AD-A2FD-5A2847679D7B}" type="presParOf" srcId="{64420A5E-F395-4D62-A372-3F6D87991CA4}" destId="{0B9DA28C-E581-4B63-A46C-7869BFC70815}" srcOrd="2" destOrd="0" presId="urn:microsoft.com/office/officeart/2005/8/layout/hierarchy3"/>
    <dgm:cxn modelId="{83DEE076-DDBC-4D8A-A844-177490E15428}" type="presParOf" srcId="{64420A5E-F395-4D62-A372-3F6D87991CA4}" destId="{9E206A7F-45C2-4165-95D6-98A4207DA64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3d1" qsCatId="3D"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800" b="1" dirty="0" smtClean="0">
              <a:cs typeface="B Titr" pitchFamily="2" charset="-78"/>
            </a:rPr>
            <a:t>ب . انواع دارايي قابل قبول</a:t>
          </a:r>
          <a:endParaRPr lang="en-US" sz="2800" b="1"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lIns="0" tIns="0"/>
        <a:lstStyle/>
        <a:p>
          <a:pPr algn="justLow" rtl="1">
            <a:lnSpc>
              <a:spcPct val="150000"/>
            </a:lnSpc>
          </a:pPr>
          <a:r>
            <a:rPr lang="fa-IR" sz="2000" dirty="0" smtClean="0">
              <a:cs typeface="B Nazanin" pitchFamily="2" charset="-78"/>
            </a:rPr>
            <a:t>دارايي‌هاي قابل قبول جهت انتشار اوراق اجاره به‌شرح زير مي‌باشند:</a:t>
          </a:r>
          <a:endParaRPr lang="en-US" sz="2000" u="none" dirty="0">
            <a:latin typeface="ذ ظشق"/>
            <a:cs typeface="B Nazanin"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AAC6D297-B21C-495D-9000-7E6A1A85D1C0}">
      <dgm:prSet custT="1"/>
      <dgm:spPr/>
      <dgm:t>
        <a:bodyPr lIns="0" tIns="0"/>
        <a:lstStyle/>
        <a:p>
          <a:pPr algn="justLow" rtl="1">
            <a:lnSpc>
              <a:spcPct val="150000"/>
            </a:lnSpc>
          </a:pPr>
          <a:r>
            <a:rPr lang="fa-IR" sz="2000" dirty="0" smtClean="0">
              <a:cs typeface="B Nazanin" pitchFamily="2" charset="-78"/>
            </a:rPr>
            <a:t>(1) زمين،</a:t>
          </a:r>
        </a:p>
      </dgm:t>
    </dgm:pt>
    <dgm:pt modelId="{A32D6C5D-DDFC-4DD6-9651-E3261B4A932E}" type="parTrans" cxnId="{0153E0F0-FF85-4105-8BF4-E916B4F27C58}">
      <dgm:prSet/>
      <dgm:spPr/>
      <dgm:t>
        <a:bodyPr/>
        <a:lstStyle/>
        <a:p>
          <a:endParaRPr lang="en-US"/>
        </a:p>
      </dgm:t>
    </dgm:pt>
    <dgm:pt modelId="{163AC01A-41A8-4F5C-BA0B-FD2E438716EB}" type="sibTrans" cxnId="{0153E0F0-FF85-4105-8BF4-E916B4F27C58}">
      <dgm:prSet/>
      <dgm:spPr/>
      <dgm:t>
        <a:bodyPr/>
        <a:lstStyle/>
        <a:p>
          <a:endParaRPr lang="en-US"/>
        </a:p>
      </dgm:t>
    </dgm:pt>
    <dgm:pt modelId="{2A470E55-7982-43C4-92CA-C017DC9F7D1B}">
      <dgm:prSet custT="1"/>
      <dgm:spPr/>
      <dgm:t>
        <a:bodyPr lIns="0" tIns="0"/>
        <a:lstStyle/>
        <a:p>
          <a:pPr algn="justLow" rtl="1">
            <a:lnSpc>
              <a:spcPct val="150000"/>
            </a:lnSpc>
          </a:pPr>
          <a:r>
            <a:rPr lang="fa-IR" sz="2000" dirty="0" smtClean="0">
              <a:cs typeface="B Nazanin" pitchFamily="2" charset="-78"/>
            </a:rPr>
            <a:t>(2) ساختمان و تأسيسات، </a:t>
          </a:r>
        </a:p>
      </dgm:t>
    </dgm:pt>
    <dgm:pt modelId="{702B2C9F-5FB6-4965-96A2-D13EA3C4AECA}" type="parTrans" cxnId="{4E5D99BC-8A5E-4DFF-8845-8B605124E3D6}">
      <dgm:prSet/>
      <dgm:spPr/>
      <dgm:t>
        <a:bodyPr/>
        <a:lstStyle/>
        <a:p>
          <a:endParaRPr lang="en-US"/>
        </a:p>
      </dgm:t>
    </dgm:pt>
    <dgm:pt modelId="{59571491-2610-4699-A9AB-A83850D89540}" type="sibTrans" cxnId="{4E5D99BC-8A5E-4DFF-8845-8B605124E3D6}">
      <dgm:prSet/>
      <dgm:spPr/>
      <dgm:t>
        <a:bodyPr/>
        <a:lstStyle/>
        <a:p>
          <a:endParaRPr lang="en-US"/>
        </a:p>
      </dgm:t>
    </dgm:pt>
    <dgm:pt modelId="{66C0CDF7-757D-420C-AF02-4CCF6F22BDA6}">
      <dgm:prSet custT="1"/>
      <dgm:spPr/>
      <dgm:t>
        <a:bodyPr lIns="0" tIns="0"/>
        <a:lstStyle/>
        <a:p>
          <a:pPr algn="justLow" rtl="1">
            <a:lnSpc>
              <a:spcPct val="150000"/>
            </a:lnSpc>
          </a:pPr>
          <a:r>
            <a:rPr lang="fa-IR" sz="2000" dirty="0" smtClean="0">
              <a:cs typeface="B Nazanin" pitchFamily="2" charset="-78"/>
            </a:rPr>
            <a:t>(3) ماشين‌آلات و تجهيزات،</a:t>
          </a:r>
        </a:p>
      </dgm:t>
    </dgm:pt>
    <dgm:pt modelId="{F8741793-BC0D-4841-B653-C899DBFB14D3}" type="parTrans" cxnId="{824BBB8E-D545-4E8D-BA0A-44E71D5A8112}">
      <dgm:prSet/>
      <dgm:spPr/>
      <dgm:t>
        <a:bodyPr/>
        <a:lstStyle/>
        <a:p>
          <a:endParaRPr lang="en-US"/>
        </a:p>
      </dgm:t>
    </dgm:pt>
    <dgm:pt modelId="{00F83811-8759-40B5-8413-64B170AE2DEA}" type="sibTrans" cxnId="{824BBB8E-D545-4E8D-BA0A-44E71D5A8112}">
      <dgm:prSet/>
      <dgm:spPr/>
      <dgm:t>
        <a:bodyPr/>
        <a:lstStyle/>
        <a:p>
          <a:endParaRPr lang="en-US"/>
        </a:p>
      </dgm:t>
    </dgm:pt>
    <dgm:pt modelId="{2C43CA72-9139-45B3-8A83-62BFD244A6BF}">
      <dgm:prSet custT="1"/>
      <dgm:spPr/>
      <dgm:t>
        <a:bodyPr lIns="0" tIns="0"/>
        <a:lstStyle/>
        <a:p>
          <a:pPr algn="justLow" rtl="1">
            <a:lnSpc>
              <a:spcPct val="150000"/>
            </a:lnSpc>
          </a:pPr>
          <a:r>
            <a:rPr lang="fa-IR" sz="2000" dirty="0" smtClean="0">
              <a:cs typeface="B Nazanin" pitchFamily="2" charset="-78"/>
            </a:rPr>
            <a:t>(4) وسايل حمل‌ونقل،</a:t>
          </a:r>
          <a:endParaRPr lang="en-US" sz="2000" dirty="0">
            <a:cs typeface="B Nazanin" pitchFamily="2" charset="-78"/>
          </a:endParaRPr>
        </a:p>
      </dgm:t>
    </dgm:pt>
    <dgm:pt modelId="{36E6CED6-CDC4-4F97-BF98-7D7392B635D1}" type="parTrans" cxnId="{6444296D-2185-403D-9B5A-638BB86C0C25}">
      <dgm:prSet/>
      <dgm:spPr/>
      <dgm:t>
        <a:bodyPr/>
        <a:lstStyle/>
        <a:p>
          <a:endParaRPr lang="en-US"/>
        </a:p>
      </dgm:t>
    </dgm:pt>
    <dgm:pt modelId="{F1C9EE73-C353-4F9B-91D9-328D5B1D6865}" type="sibTrans" cxnId="{6444296D-2185-403D-9B5A-638BB86C0C25}">
      <dgm:prSet/>
      <dgm:spPr/>
      <dgm:t>
        <a:bodyPr/>
        <a:lstStyle/>
        <a:p>
          <a:endParaRPr lang="en-US"/>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881001">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custScaleY="121249" custLinFactNeighborX="-926" custLinFactNeighborY="38048">
        <dgm:presLayoutVars>
          <dgm:bulletEnabled val="1"/>
        </dgm:presLayoutVars>
      </dgm:prSet>
      <dgm:spPr>
        <a:prstGeom prst="doubleWave">
          <a:avLst/>
        </a:prstGeom>
      </dgm:spPr>
      <dgm:t>
        <a:bodyPr/>
        <a:lstStyle/>
        <a:p>
          <a:endParaRPr lang="en-US"/>
        </a:p>
      </dgm:t>
    </dgm:pt>
  </dgm:ptLst>
  <dgm:cxnLst>
    <dgm:cxn modelId="{16E20B70-CBF2-4B68-9D20-821D48AB1A33}" type="presOf" srcId="{2A470E55-7982-43C4-92CA-C017DC9F7D1B}" destId="{A640B782-A818-4466-A005-5EA73B50600B}" srcOrd="0" destOrd="2" presId="urn:microsoft.com/office/officeart/2005/8/layout/list1"/>
    <dgm:cxn modelId="{374BE935-6D34-4990-9D6D-9CA1C4D4EE75}" type="presOf" srcId="{8D04A69E-D420-4816-8822-DD5FE2966501}" destId="{3F8C8F5F-2417-4B7C-A829-95500BDA1A2A}" srcOrd="0" destOrd="0" presId="urn:microsoft.com/office/officeart/2005/8/layout/list1"/>
    <dgm:cxn modelId="{3F5F8AC0-5592-4F5B-8757-71F92FD633AD}" type="presOf" srcId="{DA8253C5-8501-4D17-B3AC-A396259AC2ED}" destId="{53FE5954-C555-4956-8B26-EADFB4373DC8}" srcOrd="0" destOrd="0" presId="urn:microsoft.com/office/officeart/2005/8/layout/list1"/>
    <dgm:cxn modelId="{AE2107CE-F058-40C8-9719-3BE31F2A81B5}" type="presOf" srcId="{DA8253C5-8501-4D17-B3AC-A396259AC2ED}" destId="{2B22F8FC-3FDD-4C03-A9CF-F26740C6558C}" srcOrd="1" destOrd="0" presId="urn:microsoft.com/office/officeart/2005/8/layout/list1"/>
    <dgm:cxn modelId="{406E12D0-D8B6-4DE6-9F23-441AD54FCEB8}" srcId="{DA8253C5-8501-4D17-B3AC-A396259AC2ED}" destId="{5C1DC04B-64BA-41C7-A30A-39B42E4421C0}" srcOrd="0" destOrd="0" parTransId="{25707DD2-8B34-4082-B142-E3389D753994}" sibTransId="{BCD072DE-899C-4946-B386-5B6158AAF2E2}"/>
    <dgm:cxn modelId="{6444296D-2185-403D-9B5A-638BB86C0C25}" srcId="{DA8253C5-8501-4D17-B3AC-A396259AC2ED}" destId="{2C43CA72-9139-45B3-8A83-62BFD244A6BF}" srcOrd="4" destOrd="0" parTransId="{36E6CED6-CDC4-4F97-BF98-7D7392B635D1}" sibTransId="{F1C9EE73-C353-4F9B-91D9-328D5B1D6865}"/>
    <dgm:cxn modelId="{CF98BBEA-2CDC-4DA1-9A18-D288BFF9479D}" srcId="{8D04A69E-D420-4816-8822-DD5FE2966501}" destId="{DA8253C5-8501-4D17-B3AC-A396259AC2ED}" srcOrd="0" destOrd="0" parTransId="{161C24EC-7497-4A29-BA5F-6F2FCA0636E6}" sibTransId="{9C698EB8-16A5-4BA6-AB66-5497F7FC2740}"/>
    <dgm:cxn modelId="{4E5D99BC-8A5E-4DFF-8845-8B605124E3D6}" srcId="{DA8253C5-8501-4D17-B3AC-A396259AC2ED}" destId="{2A470E55-7982-43C4-92CA-C017DC9F7D1B}" srcOrd="2" destOrd="0" parTransId="{702B2C9F-5FB6-4965-96A2-D13EA3C4AECA}" sibTransId="{59571491-2610-4699-A9AB-A83850D89540}"/>
    <dgm:cxn modelId="{824BBB8E-D545-4E8D-BA0A-44E71D5A8112}" srcId="{DA8253C5-8501-4D17-B3AC-A396259AC2ED}" destId="{66C0CDF7-757D-420C-AF02-4CCF6F22BDA6}" srcOrd="3" destOrd="0" parTransId="{F8741793-BC0D-4841-B653-C899DBFB14D3}" sibTransId="{00F83811-8759-40B5-8413-64B170AE2DEA}"/>
    <dgm:cxn modelId="{29D608C6-C090-421C-914A-38C03EF73F7E}" type="presOf" srcId="{2C43CA72-9139-45B3-8A83-62BFD244A6BF}" destId="{A640B782-A818-4466-A005-5EA73B50600B}" srcOrd="0" destOrd="4" presId="urn:microsoft.com/office/officeart/2005/8/layout/list1"/>
    <dgm:cxn modelId="{E207346B-ACEA-408E-AC21-6F79379AB868}" type="presOf" srcId="{66C0CDF7-757D-420C-AF02-4CCF6F22BDA6}" destId="{A640B782-A818-4466-A005-5EA73B50600B}" srcOrd="0" destOrd="3" presId="urn:microsoft.com/office/officeart/2005/8/layout/list1"/>
    <dgm:cxn modelId="{0153E0F0-FF85-4105-8BF4-E916B4F27C58}" srcId="{DA8253C5-8501-4D17-B3AC-A396259AC2ED}" destId="{AAC6D297-B21C-495D-9000-7E6A1A85D1C0}" srcOrd="1" destOrd="0" parTransId="{A32D6C5D-DDFC-4DD6-9651-E3261B4A932E}" sibTransId="{163AC01A-41A8-4F5C-BA0B-FD2E438716EB}"/>
    <dgm:cxn modelId="{ACDD52AD-0075-43BE-A18D-607C44C0C631}" type="presOf" srcId="{5C1DC04B-64BA-41C7-A30A-39B42E4421C0}" destId="{A640B782-A818-4466-A005-5EA73B50600B}" srcOrd="0" destOrd="0" presId="urn:microsoft.com/office/officeart/2005/8/layout/list1"/>
    <dgm:cxn modelId="{D419F712-0AF6-4C2E-A37D-3FD25022E1E4}" type="presOf" srcId="{AAC6D297-B21C-495D-9000-7E6A1A85D1C0}" destId="{A640B782-A818-4466-A005-5EA73B50600B}" srcOrd="0" destOrd="1" presId="urn:microsoft.com/office/officeart/2005/8/layout/list1"/>
    <dgm:cxn modelId="{B3214F06-7EAF-4A26-8356-A531212AA44C}" type="presParOf" srcId="{3F8C8F5F-2417-4B7C-A829-95500BDA1A2A}" destId="{CCCE5F58-9BB1-4227-A17C-D14179E030C0}" srcOrd="0" destOrd="0" presId="urn:microsoft.com/office/officeart/2005/8/layout/list1"/>
    <dgm:cxn modelId="{C613F407-E348-4A8F-BB0B-D3285550462B}" type="presParOf" srcId="{CCCE5F58-9BB1-4227-A17C-D14179E030C0}" destId="{53FE5954-C555-4956-8B26-EADFB4373DC8}" srcOrd="0" destOrd="0" presId="urn:microsoft.com/office/officeart/2005/8/layout/list1"/>
    <dgm:cxn modelId="{68E53046-7C6B-40B6-9DC7-A5DE75999196}" type="presParOf" srcId="{CCCE5F58-9BB1-4227-A17C-D14179E030C0}" destId="{2B22F8FC-3FDD-4C03-A9CF-F26740C6558C}" srcOrd="1" destOrd="0" presId="urn:microsoft.com/office/officeart/2005/8/layout/list1"/>
    <dgm:cxn modelId="{D355970C-87B7-4FD8-A0D8-1D301A65F109}" type="presParOf" srcId="{3F8C8F5F-2417-4B7C-A829-95500BDA1A2A}" destId="{449948AC-2061-49CF-AE24-8BFE3D86600F}" srcOrd="1" destOrd="0" presId="urn:microsoft.com/office/officeart/2005/8/layout/list1"/>
    <dgm:cxn modelId="{ACF37F99-6A6F-4ECF-B7AA-1F41293C7F33}"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90550D9-1399-4522-8929-44A80F684CA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888AA96-DB83-4FAD-8DE4-78C46BDCB725}">
      <dgm:prSet phldrT="[Text]"/>
      <dgm:spPr/>
      <dgm:t>
        <a:bodyPr/>
        <a:lstStyle/>
        <a:p>
          <a:pPr rtl="1"/>
          <a:r>
            <a:rPr lang="fa-IR" dirty="0" smtClean="0">
              <a:cs typeface="B Nazanin" pitchFamily="2" charset="-78"/>
            </a:rPr>
            <a:t>الف </a:t>
          </a:r>
          <a:r>
            <a:rPr lang="en-US" dirty="0" smtClean="0">
              <a:cs typeface="B Nazanin" pitchFamily="2" charset="-78"/>
            </a:rPr>
            <a:t>(</a:t>
          </a:r>
          <a:r>
            <a:rPr lang="fa-IR" dirty="0" smtClean="0">
              <a:cs typeface="B Nazanin" pitchFamily="2" charset="-78"/>
            </a:rPr>
            <a:t> </a:t>
          </a:r>
          <a:r>
            <a:rPr lang="fa-IR" b="1" dirty="0" smtClean="0">
              <a:cs typeface="B Nazanin" pitchFamily="2" charset="-78"/>
            </a:rPr>
            <a:t>شخص حقوقي غيردولتي که:</a:t>
          </a:r>
          <a:endParaRPr lang="en-US" dirty="0"/>
        </a:p>
      </dgm:t>
    </dgm:pt>
    <dgm:pt modelId="{76D2BC76-5F4D-4674-BD70-6D494FB1C283}" type="parTrans" cxnId="{A5D96754-4BB5-4CEA-AA71-6C6494767B38}">
      <dgm:prSet/>
      <dgm:spPr/>
      <dgm:t>
        <a:bodyPr/>
        <a:lstStyle/>
        <a:p>
          <a:pPr rtl="1"/>
          <a:endParaRPr lang="en-US"/>
        </a:p>
      </dgm:t>
    </dgm:pt>
    <dgm:pt modelId="{D567A936-629A-4FC2-954D-571914FE3EAC}" type="sibTrans" cxnId="{A5D96754-4BB5-4CEA-AA71-6C6494767B38}">
      <dgm:prSet/>
      <dgm:spPr/>
      <dgm:t>
        <a:bodyPr/>
        <a:lstStyle/>
        <a:p>
          <a:pPr rtl="1"/>
          <a:endParaRPr lang="en-US"/>
        </a:p>
      </dgm:t>
    </dgm:pt>
    <dgm:pt modelId="{11BF1350-7C70-45E4-BC8A-EC7D69DA3E52}">
      <dgm:prSet phldrT="[Text]"/>
      <dgm:spPr/>
      <dgm:t>
        <a:bodyPr/>
        <a:lstStyle/>
        <a:p>
          <a:pPr rtl="1"/>
          <a:r>
            <a:rPr lang="fa-IR" dirty="0" smtClean="0">
              <a:cs typeface="B Nazanin" pitchFamily="2" charset="-78"/>
            </a:rPr>
            <a:t>(1) در ايران به ثبت رسيده و مرکز اصلي فعاليت آن در ايران باشد،</a:t>
          </a:r>
          <a:endParaRPr lang="en-US" dirty="0"/>
        </a:p>
      </dgm:t>
    </dgm:pt>
    <dgm:pt modelId="{A10CC70B-29E6-4828-BACE-334A40CDFA01}" type="parTrans" cxnId="{2FA0C6DD-6324-4D49-A09C-C8A51B689335}">
      <dgm:prSet/>
      <dgm:spPr/>
      <dgm:t>
        <a:bodyPr/>
        <a:lstStyle/>
        <a:p>
          <a:pPr rtl="1"/>
          <a:endParaRPr lang="en-US"/>
        </a:p>
      </dgm:t>
    </dgm:pt>
    <dgm:pt modelId="{F9010948-35B6-418F-A6C0-C78DF8908230}" type="sibTrans" cxnId="{2FA0C6DD-6324-4D49-A09C-C8A51B689335}">
      <dgm:prSet/>
      <dgm:spPr/>
      <dgm:t>
        <a:bodyPr/>
        <a:lstStyle/>
        <a:p>
          <a:pPr rtl="1"/>
          <a:endParaRPr lang="en-US"/>
        </a:p>
      </dgm:t>
    </dgm:pt>
    <dgm:pt modelId="{E068CCA7-953E-4D91-A9A2-B5F929C40384}">
      <dgm:prSet/>
      <dgm:spPr/>
      <dgm:t>
        <a:bodyPr/>
        <a:lstStyle/>
        <a:p>
          <a:pPr rtl="1"/>
          <a:r>
            <a:rPr lang="fa-IR" b="1" dirty="0" smtClean="0">
              <a:cs typeface="B Nazanin" pitchFamily="2" charset="-78"/>
            </a:rPr>
            <a:t>ب- شخص حقوقي عمومي يا دولتي شامل:</a:t>
          </a:r>
          <a:endParaRPr lang="fa-IR" dirty="0">
            <a:cs typeface="B Nazanin" pitchFamily="2" charset="-78"/>
          </a:endParaRPr>
        </a:p>
      </dgm:t>
    </dgm:pt>
    <dgm:pt modelId="{420528FA-EEF8-4DA5-9D83-56F5D941FC4C}" type="parTrans" cxnId="{CFD44662-8FCB-45B1-B5E3-383E9A37219B}">
      <dgm:prSet/>
      <dgm:spPr/>
      <dgm:t>
        <a:bodyPr/>
        <a:lstStyle/>
        <a:p>
          <a:pPr rtl="1"/>
          <a:endParaRPr lang="en-US"/>
        </a:p>
      </dgm:t>
    </dgm:pt>
    <dgm:pt modelId="{89BC5EAF-B045-47E0-ACA0-57BDEAE8743B}" type="sibTrans" cxnId="{CFD44662-8FCB-45B1-B5E3-383E9A37219B}">
      <dgm:prSet/>
      <dgm:spPr/>
      <dgm:t>
        <a:bodyPr/>
        <a:lstStyle/>
        <a:p>
          <a:pPr rtl="1"/>
          <a:endParaRPr lang="en-US"/>
        </a:p>
      </dgm:t>
    </dgm:pt>
    <dgm:pt modelId="{26437EFB-1D18-4666-898F-32C51180BAEA}">
      <dgm:prSet phldrT="[Text]"/>
      <dgm:spPr/>
      <dgm:t>
        <a:bodyPr/>
        <a:lstStyle/>
        <a:p>
          <a:pPr rtl="1"/>
          <a:r>
            <a:rPr lang="fa-IR" dirty="0" smtClean="0">
              <a:cs typeface="B Nazanin" pitchFamily="2" charset="-78"/>
            </a:rPr>
            <a:t>(2) قالب حقوقي آن سهامي، تعاوني، صندوق سرمايه‌گذاري يا جزو نهادهاي عمومي غير دولتي به‌استثناء شهرداري‌ها باشد،</a:t>
          </a:r>
          <a:endParaRPr lang="en-US" dirty="0"/>
        </a:p>
      </dgm:t>
    </dgm:pt>
    <dgm:pt modelId="{C5ECCCA2-5EC9-4B58-B4F9-78EF3CB5023B}" type="parTrans" cxnId="{5CFB8C0D-07DC-4D30-91A1-E693AB6A36DD}">
      <dgm:prSet/>
      <dgm:spPr/>
      <dgm:t>
        <a:bodyPr/>
        <a:lstStyle/>
        <a:p>
          <a:endParaRPr lang="en-US"/>
        </a:p>
      </dgm:t>
    </dgm:pt>
    <dgm:pt modelId="{AC938689-6BE4-409C-8B08-38FA8738B3B4}" type="sibTrans" cxnId="{5CFB8C0D-07DC-4D30-91A1-E693AB6A36DD}">
      <dgm:prSet/>
      <dgm:spPr/>
      <dgm:t>
        <a:bodyPr/>
        <a:lstStyle/>
        <a:p>
          <a:endParaRPr lang="en-US"/>
        </a:p>
      </dgm:t>
    </dgm:pt>
    <dgm:pt modelId="{EA133EED-9392-4011-B894-B8C6E66E71D0}">
      <dgm:prSet phldrT="[Text]"/>
      <dgm:spPr/>
      <dgm:t>
        <a:bodyPr/>
        <a:lstStyle/>
        <a:p>
          <a:pPr rtl="1"/>
          <a:r>
            <a:rPr lang="fa-IR" dirty="0" smtClean="0">
              <a:cs typeface="B Nazanin" pitchFamily="2" charset="-78"/>
            </a:rPr>
            <a:t>(3) مجموع جريان نقدي حاصل از عمليات آن در دو سال مالي اخير مثبت باشد. </a:t>
          </a:r>
          <a:endParaRPr lang="en-US" dirty="0"/>
        </a:p>
      </dgm:t>
    </dgm:pt>
    <dgm:pt modelId="{DAF5B2BB-C769-4656-90A1-315109B33685}" type="parTrans" cxnId="{37B07860-139F-4C38-A9A6-844A985DFBAB}">
      <dgm:prSet/>
      <dgm:spPr/>
      <dgm:t>
        <a:bodyPr/>
        <a:lstStyle/>
        <a:p>
          <a:endParaRPr lang="en-US"/>
        </a:p>
      </dgm:t>
    </dgm:pt>
    <dgm:pt modelId="{9AAC7312-5351-4BE9-97DD-97258DC4E2FA}" type="sibTrans" cxnId="{37B07860-139F-4C38-A9A6-844A985DFBAB}">
      <dgm:prSet/>
      <dgm:spPr/>
      <dgm:t>
        <a:bodyPr/>
        <a:lstStyle/>
        <a:p>
          <a:endParaRPr lang="en-US"/>
        </a:p>
      </dgm:t>
    </dgm:pt>
    <dgm:pt modelId="{1D760A89-DB48-4C0D-8C49-E5EE04506AB8}">
      <dgm:prSet phldrT="[Text]"/>
      <dgm:spPr/>
      <dgm:t>
        <a:bodyPr/>
        <a:lstStyle/>
        <a:p>
          <a:pPr rtl="1"/>
          <a:r>
            <a:rPr lang="fa-IR" dirty="0" smtClean="0">
              <a:cs typeface="B Nazanin" pitchFamily="2" charset="-78"/>
            </a:rPr>
            <a:t>(4) حداکثر نسبت مجموع بدهي‌ها به دارايي‌هاي آن 90 درصد باشد،</a:t>
          </a:r>
          <a:endParaRPr lang="en-US" dirty="0"/>
        </a:p>
      </dgm:t>
    </dgm:pt>
    <dgm:pt modelId="{0B0014FE-4BFA-46A6-889B-CC40037E3E23}" type="parTrans" cxnId="{B6F6E218-4345-4DA3-B58F-AEEE9D19CEF4}">
      <dgm:prSet/>
      <dgm:spPr/>
      <dgm:t>
        <a:bodyPr/>
        <a:lstStyle/>
        <a:p>
          <a:endParaRPr lang="en-US"/>
        </a:p>
      </dgm:t>
    </dgm:pt>
    <dgm:pt modelId="{19F2BBE0-F8D2-440A-A17F-8CE57E6461AA}" type="sibTrans" cxnId="{B6F6E218-4345-4DA3-B58F-AEEE9D19CEF4}">
      <dgm:prSet/>
      <dgm:spPr/>
      <dgm:t>
        <a:bodyPr/>
        <a:lstStyle/>
        <a:p>
          <a:endParaRPr lang="en-US"/>
        </a:p>
      </dgm:t>
    </dgm:pt>
    <dgm:pt modelId="{F7BFC60E-650E-4D56-94A7-82FEA118014A}">
      <dgm:prSet phldrT="[Text]"/>
      <dgm:spPr/>
      <dgm:t>
        <a:bodyPr/>
        <a:lstStyle/>
        <a:p>
          <a:pPr rtl="1"/>
          <a:r>
            <a:rPr lang="fa-IR" dirty="0" smtClean="0">
              <a:cs typeface="B Nazanin" pitchFamily="2" charset="-78"/>
            </a:rPr>
            <a:t>(5) اظهارنظر بازرس و حسابرس شرکت در خصوص صورت‌هاي مالي دو سال مالي اخير آن مردود يا عدم‌اظهارنظر نباشد.</a:t>
          </a:r>
          <a:endParaRPr lang="en-US" dirty="0"/>
        </a:p>
      </dgm:t>
    </dgm:pt>
    <dgm:pt modelId="{9C0CDB19-E000-43F8-9015-1EA2B9DFB760}" type="parTrans" cxnId="{8C412FBF-ED05-4E94-B3B1-8BAB22CC7C83}">
      <dgm:prSet/>
      <dgm:spPr/>
      <dgm:t>
        <a:bodyPr/>
        <a:lstStyle/>
        <a:p>
          <a:endParaRPr lang="en-US"/>
        </a:p>
      </dgm:t>
    </dgm:pt>
    <dgm:pt modelId="{A9AF7224-9A3C-4069-BB4A-0816799332E2}" type="sibTrans" cxnId="{8C412FBF-ED05-4E94-B3B1-8BAB22CC7C83}">
      <dgm:prSet/>
      <dgm:spPr/>
      <dgm:t>
        <a:bodyPr/>
        <a:lstStyle/>
        <a:p>
          <a:endParaRPr lang="en-US"/>
        </a:p>
      </dgm:t>
    </dgm:pt>
    <dgm:pt modelId="{8A42EB0F-DCC5-46D5-A15F-575183549525}">
      <dgm:prSet/>
      <dgm:spPr/>
      <dgm:t>
        <a:bodyPr/>
        <a:lstStyle/>
        <a:p>
          <a:pPr rtl="1"/>
          <a:r>
            <a:rPr lang="fa-IR" dirty="0" smtClean="0">
              <a:cs typeface="B Nazanin" pitchFamily="2" charset="-78"/>
            </a:rPr>
            <a:t>(1) وزارتخانه‌ها،</a:t>
          </a:r>
          <a:endParaRPr lang="fa-IR" dirty="0">
            <a:cs typeface="B Nazanin" pitchFamily="2" charset="-78"/>
          </a:endParaRPr>
        </a:p>
      </dgm:t>
    </dgm:pt>
    <dgm:pt modelId="{7BE4A9B0-073A-49B8-A183-5E0413A30CA1}" type="parTrans" cxnId="{11FDBC97-F167-4D29-B06C-A6AC4305A726}">
      <dgm:prSet/>
      <dgm:spPr/>
      <dgm:t>
        <a:bodyPr/>
        <a:lstStyle/>
        <a:p>
          <a:endParaRPr lang="en-US"/>
        </a:p>
      </dgm:t>
    </dgm:pt>
    <dgm:pt modelId="{30D4FA0C-997B-423B-8280-C46130566421}" type="sibTrans" cxnId="{11FDBC97-F167-4D29-B06C-A6AC4305A726}">
      <dgm:prSet/>
      <dgm:spPr/>
      <dgm:t>
        <a:bodyPr/>
        <a:lstStyle/>
        <a:p>
          <a:endParaRPr lang="en-US"/>
        </a:p>
      </dgm:t>
    </dgm:pt>
    <dgm:pt modelId="{C256F919-896A-492A-81C0-E09FD4808D73}">
      <dgm:prSet/>
      <dgm:spPr/>
      <dgm:t>
        <a:bodyPr/>
        <a:lstStyle/>
        <a:p>
          <a:pPr rtl="1"/>
          <a:r>
            <a:rPr lang="fa-IR" dirty="0" smtClean="0">
              <a:cs typeface="B Nazanin" pitchFamily="2" charset="-78"/>
            </a:rPr>
            <a:t>(2)  اشخاص حقوقي مشمول مادۀ 3 و 4 قانون محاسبات عمومي،</a:t>
          </a:r>
          <a:endParaRPr lang="fa-IR" dirty="0">
            <a:cs typeface="B Nazanin" pitchFamily="2" charset="-78"/>
          </a:endParaRPr>
        </a:p>
      </dgm:t>
    </dgm:pt>
    <dgm:pt modelId="{9913E243-C38C-4132-BA2A-E9E489E160DF}" type="parTrans" cxnId="{53E6CA8D-39C8-4908-900F-0F1756C9C34B}">
      <dgm:prSet/>
      <dgm:spPr/>
      <dgm:t>
        <a:bodyPr/>
        <a:lstStyle/>
        <a:p>
          <a:endParaRPr lang="en-US"/>
        </a:p>
      </dgm:t>
    </dgm:pt>
    <dgm:pt modelId="{F1B58358-EE6A-4D36-BAC7-7A0599FDC1E3}" type="sibTrans" cxnId="{53E6CA8D-39C8-4908-900F-0F1756C9C34B}">
      <dgm:prSet/>
      <dgm:spPr/>
      <dgm:t>
        <a:bodyPr/>
        <a:lstStyle/>
        <a:p>
          <a:endParaRPr lang="en-US"/>
        </a:p>
      </dgm:t>
    </dgm:pt>
    <dgm:pt modelId="{074BE9F9-15AA-40D2-8E5D-755EE8ADAD3E}" type="pres">
      <dgm:prSet presAssocID="{990550D9-1399-4522-8929-44A80F684CA6}" presName="Name0" presStyleCnt="0">
        <dgm:presLayoutVars>
          <dgm:dir val="rev"/>
          <dgm:animLvl val="lvl"/>
          <dgm:resizeHandles val="exact"/>
        </dgm:presLayoutVars>
      </dgm:prSet>
      <dgm:spPr/>
      <dgm:t>
        <a:bodyPr/>
        <a:lstStyle/>
        <a:p>
          <a:endParaRPr lang="en-US"/>
        </a:p>
      </dgm:t>
    </dgm:pt>
    <dgm:pt modelId="{B88135A5-B470-4353-8D86-CB6D85A812A0}" type="pres">
      <dgm:prSet presAssocID="{B888AA96-DB83-4FAD-8DE4-78C46BDCB725}" presName="linNode" presStyleCnt="0"/>
      <dgm:spPr/>
    </dgm:pt>
    <dgm:pt modelId="{46ABF881-922B-496F-8AB9-6B7190A79BAD}" type="pres">
      <dgm:prSet presAssocID="{B888AA96-DB83-4FAD-8DE4-78C46BDCB725}" presName="parentText" presStyleLbl="node1" presStyleIdx="0" presStyleCnt="2">
        <dgm:presLayoutVars>
          <dgm:chMax val="1"/>
          <dgm:bulletEnabled val="1"/>
        </dgm:presLayoutVars>
      </dgm:prSet>
      <dgm:spPr/>
      <dgm:t>
        <a:bodyPr/>
        <a:lstStyle/>
        <a:p>
          <a:endParaRPr lang="en-US"/>
        </a:p>
      </dgm:t>
    </dgm:pt>
    <dgm:pt modelId="{C8353410-1A5A-427D-93F9-DE2B1D6CE115}" type="pres">
      <dgm:prSet presAssocID="{B888AA96-DB83-4FAD-8DE4-78C46BDCB725}" presName="descendantText" presStyleLbl="alignAccFollowNode1" presStyleIdx="0" presStyleCnt="2">
        <dgm:presLayoutVars>
          <dgm:bulletEnabled val="1"/>
        </dgm:presLayoutVars>
      </dgm:prSet>
      <dgm:spPr/>
      <dgm:t>
        <a:bodyPr/>
        <a:lstStyle/>
        <a:p>
          <a:endParaRPr lang="en-US"/>
        </a:p>
      </dgm:t>
    </dgm:pt>
    <dgm:pt modelId="{DF128F05-0D19-45B5-8C14-58F44E65DD7F}" type="pres">
      <dgm:prSet presAssocID="{D567A936-629A-4FC2-954D-571914FE3EAC}" presName="sp" presStyleCnt="0"/>
      <dgm:spPr/>
    </dgm:pt>
    <dgm:pt modelId="{58D8B4EF-8D06-44AD-91F6-57FC96BB17F5}" type="pres">
      <dgm:prSet presAssocID="{E068CCA7-953E-4D91-A9A2-B5F929C40384}" presName="linNode" presStyleCnt="0"/>
      <dgm:spPr/>
    </dgm:pt>
    <dgm:pt modelId="{2DF4B000-E04B-43CD-8BC2-0C2ED81267D6}" type="pres">
      <dgm:prSet presAssocID="{E068CCA7-953E-4D91-A9A2-B5F929C40384}" presName="parentText" presStyleLbl="node1" presStyleIdx="1" presStyleCnt="2" custScaleY="34070">
        <dgm:presLayoutVars>
          <dgm:chMax val="1"/>
          <dgm:bulletEnabled val="1"/>
        </dgm:presLayoutVars>
      </dgm:prSet>
      <dgm:spPr/>
      <dgm:t>
        <a:bodyPr/>
        <a:lstStyle/>
        <a:p>
          <a:endParaRPr lang="en-US"/>
        </a:p>
      </dgm:t>
    </dgm:pt>
    <dgm:pt modelId="{142C38D5-DF99-417B-AD22-5F632F193551}" type="pres">
      <dgm:prSet presAssocID="{E068CCA7-953E-4D91-A9A2-B5F929C40384}" presName="descendantText" presStyleLbl="alignAccFollowNode1" presStyleIdx="1" presStyleCnt="2" custScaleY="34070">
        <dgm:presLayoutVars>
          <dgm:bulletEnabled val="1"/>
        </dgm:presLayoutVars>
      </dgm:prSet>
      <dgm:spPr/>
      <dgm:t>
        <a:bodyPr/>
        <a:lstStyle/>
        <a:p>
          <a:endParaRPr lang="en-US"/>
        </a:p>
      </dgm:t>
    </dgm:pt>
  </dgm:ptLst>
  <dgm:cxnLst>
    <dgm:cxn modelId="{76617133-042B-4474-B720-8A5B21EEC7D0}" type="presOf" srcId="{26437EFB-1D18-4666-898F-32C51180BAEA}" destId="{C8353410-1A5A-427D-93F9-DE2B1D6CE115}" srcOrd="0" destOrd="1" presId="urn:microsoft.com/office/officeart/2005/8/layout/vList5"/>
    <dgm:cxn modelId="{5CFB8C0D-07DC-4D30-91A1-E693AB6A36DD}" srcId="{B888AA96-DB83-4FAD-8DE4-78C46BDCB725}" destId="{26437EFB-1D18-4666-898F-32C51180BAEA}" srcOrd="1" destOrd="0" parTransId="{C5ECCCA2-5EC9-4B58-B4F9-78EF3CB5023B}" sibTransId="{AC938689-6BE4-409C-8B08-38FA8738B3B4}"/>
    <dgm:cxn modelId="{49E7BF2D-177F-4C7C-9B1D-A90A5F4746E5}" type="presOf" srcId="{1D760A89-DB48-4C0D-8C49-E5EE04506AB8}" destId="{C8353410-1A5A-427D-93F9-DE2B1D6CE115}" srcOrd="0" destOrd="3" presId="urn:microsoft.com/office/officeart/2005/8/layout/vList5"/>
    <dgm:cxn modelId="{2FA0C6DD-6324-4D49-A09C-C8A51B689335}" srcId="{B888AA96-DB83-4FAD-8DE4-78C46BDCB725}" destId="{11BF1350-7C70-45E4-BC8A-EC7D69DA3E52}" srcOrd="0" destOrd="0" parTransId="{A10CC70B-29E6-4828-BACE-334A40CDFA01}" sibTransId="{F9010948-35B6-418F-A6C0-C78DF8908230}"/>
    <dgm:cxn modelId="{A44CEC6B-6E11-4B73-BFB3-1E85BEB5308E}" type="presOf" srcId="{EA133EED-9392-4011-B894-B8C6E66E71D0}" destId="{C8353410-1A5A-427D-93F9-DE2B1D6CE115}" srcOrd="0" destOrd="2" presId="urn:microsoft.com/office/officeart/2005/8/layout/vList5"/>
    <dgm:cxn modelId="{B6F6E218-4345-4DA3-B58F-AEEE9D19CEF4}" srcId="{B888AA96-DB83-4FAD-8DE4-78C46BDCB725}" destId="{1D760A89-DB48-4C0D-8C49-E5EE04506AB8}" srcOrd="3" destOrd="0" parTransId="{0B0014FE-4BFA-46A6-889B-CC40037E3E23}" sibTransId="{19F2BBE0-F8D2-440A-A17F-8CE57E6461AA}"/>
    <dgm:cxn modelId="{11FDBC97-F167-4D29-B06C-A6AC4305A726}" srcId="{E068CCA7-953E-4D91-A9A2-B5F929C40384}" destId="{8A42EB0F-DCC5-46D5-A15F-575183549525}" srcOrd="0" destOrd="0" parTransId="{7BE4A9B0-073A-49B8-A183-5E0413A30CA1}" sibTransId="{30D4FA0C-997B-423B-8280-C46130566421}"/>
    <dgm:cxn modelId="{CFD44662-8FCB-45B1-B5E3-383E9A37219B}" srcId="{990550D9-1399-4522-8929-44A80F684CA6}" destId="{E068CCA7-953E-4D91-A9A2-B5F929C40384}" srcOrd="1" destOrd="0" parTransId="{420528FA-EEF8-4DA5-9D83-56F5D941FC4C}" sibTransId="{89BC5EAF-B045-47E0-ACA0-57BDEAE8743B}"/>
    <dgm:cxn modelId="{8C412FBF-ED05-4E94-B3B1-8BAB22CC7C83}" srcId="{B888AA96-DB83-4FAD-8DE4-78C46BDCB725}" destId="{F7BFC60E-650E-4D56-94A7-82FEA118014A}" srcOrd="4" destOrd="0" parTransId="{9C0CDB19-E000-43F8-9015-1EA2B9DFB760}" sibTransId="{A9AF7224-9A3C-4069-BB4A-0816799332E2}"/>
    <dgm:cxn modelId="{C6804BF5-DC7C-4D0E-8BD7-ADFD6A38DD5C}" type="presOf" srcId="{F7BFC60E-650E-4D56-94A7-82FEA118014A}" destId="{C8353410-1A5A-427D-93F9-DE2B1D6CE115}" srcOrd="0" destOrd="4" presId="urn:microsoft.com/office/officeart/2005/8/layout/vList5"/>
    <dgm:cxn modelId="{0A282C97-EE9D-4862-B000-0AE0C993996F}" type="presOf" srcId="{990550D9-1399-4522-8929-44A80F684CA6}" destId="{074BE9F9-15AA-40D2-8E5D-755EE8ADAD3E}" srcOrd="0" destOrd="0" presId="urn:microsoft.com/office/officeart/2005/8/layout/vList5"/>
    <dgm:cxn modelId="{FAA1CA11-A878-4FFC-B675-DFC5D4648A47}" type="presOf" srcId="{E068CCA7-953E-4D91-A9A2-B5F929C40384}" destId="{2DF4B000-E04B-43CD-8BC2-0C2ED81267D6}" srcOrd="0" destOrd="0" presId="urn:microsoft.com/office/officeart/2005/8/layout/vList5"/>
    <dgm:cxn modelId="{A5D96754-4BB5-4CEA-AA71-6C6494767B38}" srcId="{990550D9-1399-4522-8929-44A80F684CA6}" destId="{B888AA96-DB83-4FAD-8DE4-78C46BDCB725}" srcOrd="0" destOrd="0" parTransId="{76D2BC76-5F4D-4674-BD70-6D494FB1C283}" sibTransId="{D567A936-629A-4FC2-954D-571914FE3EAC}"/>
    <dgm:cxn modelId="{5BC046AB-39B1-43DC-B5E7-1EFA35DD6483}" type="presOf" srcId="{8A42EB0F-DCC5-46D5-A15F-575183549525}" destId="{142C38D5-DF99-417B-AD22-5F632F193551}" srcOrd="0" destOrd="0" presId="urn:microsoft.com/office/officeart/2005/8/layout/vList5"/>
    <dgm:cxn modelId="{141CB8BF-E183-4FC7-9B84-D67DE83E9239}" type="presOf" srcId="{B888AA96-DB83-4FAD-8DE4-78C46BDCB725}" destId="{46ABF881-922B-496F-8AB9-6B7190A79BAD}" srcOrd="0" destOrd="0" presId="urn:microsoft.com/office/officeart/2005/8/layout/vList5"/>
    <dgm:cxn modelId="{37B07860-139F-4C38-A9A6-844A985DFBAB}" srcId="{B888AA96-DB83-4FAD-8DE4-78C46BDCB725}" destId="{EA133EED-9392-4011-B894-B8C6E66E71D0}" srcOrd="2" destOrd="0" parTransId="{DAF5B2BB-C769-4656-90A1-315109B33685}" sibTransId="{9AAC7312-5351-4BE9-97DD-97258DC4E2FA}"/>
    <dgm:cxn modelId="{53E6CA8D-39C8-4908-900F-0F1756C9C34B}" srcId="{E068CCA7-953E-4D91-A9A2-B5F929C40384}" destId="{C256F919-896A-492A-81C0-E09FD4808D73}" srcOrd="1" destOrd="0" parTransId="{9913E243-C38C-4132-BA2A-E9E489E160DF}" sibTransId="{F1B58358-EE6A-4D36-BAC7-7A0599FDC1E3}"/>
    <dgm:cxn modelId="{634A8E82-4C2A-40B6-B698-218D3783CECC}" type="presOf" srcId="{C256F919-896A-492A-81C0-E09FD4808D73}" destId="{142C38D5-DF99-417B-AD22-5F632F193551}" srcOrd="0" destOrd="1" presId="urn:microsoft.com/office/officeart/2005/8/layout/vList5"/>
    <dgm:cxn modelId="{96F22127-4D36-4478-8118-4C2A83E41C38}" type="presOf" srcId="{11BF1350-7C70-45E4-BC8A-EC7D69DA3E52}" destId="{C8353410-1A5A-427D-93F9-DE2B1D6CE115}" srcOrd="0" destOrd="0" presId="urn:microsoft.com/office/officeart/2005/8/layout/vList5"/>
    <dgm:cxn modelId="{675F9D89-13AA-4640-A1B8-6BF4591ACC1A}" type="presParOf" srcId="{074BE9F9-15AA-40D2-8E5D-755EE8ADAD3E}" destId="{B88135A5-B470-4353-8D86-CB6D85A812A0}" srcOrd="0" destOrd="0" presId="urn:microsoft.com/office/officeart/2005/8/layout/vList5"/>
    <dgm:cxn modelId="{31ACBEEC-5172-4224-A8DA-2B052D86CCC9}" type="presParOf" srcId="{B88135A5-B470-4353-8D86-CB6D85A812A0}" destId="{46ABF881-922B-496F-8AB9-6B7190A79BAD}" srcOrd="0" destOrd="0" presId="urn:microsoft.com/office/officeart/2005/8/layout/vList5"/>
    <dgm:cxn modelId="{E47C6A99-CE1B-4849-A3C7-6ACFC01E46C4}" type="presParOf" srcId="{B88135A5-B470-4353-8D86-CB6D85A812A0}" destId="{C8353410-1A5A-427D-93F9-DE2B1D6CE115}" srcOrd="1" destOrd="0" presId="urn:microsoft.com/office/officeart/2005/8/layout/vList5"/>
    <dgm:cxn modelId="{A02C8AB7-1E0C-477F-B5D3-4513E4376C07}" type="presParOf" srcId="{074BE9F9-15AA-40D2-8E5D-755EE8ADAD3E}" destId="{DF128F05-0D19-45B5-8C14-58F44E65DD7F}" srcOrd="1" destOrd="0" presId="urn:microsoft.com/office/officeart/2005/8/layout/vList5"/>
    <dgm:cxn modelId="{1E12E7B1-9032-4353-BE63-FDF6C72105AB}" type="presParOf" srcId="{074BE9F9-15AA-40D2-8E5D-755EE8ADAD3E}" destId="{58D8B4EF-8D06-44AD-91F6-57FC96BB17F5}" srcOrd="2" destOrd="0" presId="urn:microsoft.com/office/officeart/2005/8/layout/vList5"/>
    <dgm:cxn modelId="{A2204EED-A196-4BBA-84F3-38CCD4FDB660}" type="presParOf" srcId="{58D8B4EF-8D06-44AD-91F6-57FC96BB17F5}" destId="{2DF4B000-E04B-43CD-8BC2-0C2ED81267D6}" srcOrd="0" destOrd="0" presId="urn:microsoft.com/office/officeart/2005/8/layout/vList5"/>
    <dgm:cxn modelId="{80B5F256-3AA9-44DB-931A-ED4088D6AC7C}" type="presParOf" srcId="{58D8B4EF-8D06-44AD-91F6-57FC96BB17F5}" destId="{142C38D5-DF99-417B-AD22-5F632F19355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3d5" qsCatId="3D"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800" b="1" dirty="0" smtClean="0">
              <a:latin typeface="ذ ظشق"/>
              <a:cs typeface="B Nazanin" pitchFamily="2" charset="-78"/>
            </a:rPr>
            <a:t>تبصره</a:t>
          </a:r>
          <a:endParaRPr lang="en-US" sz="2800" b="1" dirty="0">
            <a:latin typeface="ذ ظشق"/>
            <a:cs typeface="B Nazanin"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a:lstStyle/>
        <a:p>
          <a:pPr algn="justLow" rtl="1"/>
          <a:r>
            <a:rPr lang="fa-IR" sz="2400" b="1" dirty="0" smtClean="0">
              <a:cs typeface="B Nazanin" pitchFamily="2" charset="-78"/>
            </a:rPr>
            <a:t>شرکت‌ها و مؤسسات دولتي که شمول قوانين و مقررات عمومي به آن‌ها مستلزم ذکر يا تصريح نام است، از جمله </a:t>
          </a:r>
          <a:r>
            <a:rPr lang="fa-IR" sz="2400" b="1" u="sng" dirty="0" smtClean="0">
              <a:cs typeface="B Nazanin" pitchFamily="2" charset="-78"/>
            </a:rPr>
            <a:t>شرکت ملي نفت ايران و شرکت‌هاي تابعه و وابسته به وزارت نفت و شرکت‌هاي تابعۀ آنها</a:t>
          </a:r>
          <a:r>
            <a:rPr lang="fa-IR" sz="2400" b="1" dirty="0" smtClean="0">
              <a:cs typeface="B Nazanin" pitchFamily="2" charset="-78"/>
            </a:rPr>
            <a:t>، سازمان گسترش و نوسازي صنايع ايران و شرکت‌هاي تابعۀ آن، سازمان توسعه و نوسازي معادن و صنايع معدني ايران و شرکت‌هاي تابعۀ آن‌ها، مشمول شرايط بند الف اين ماده مي‌باشند.</a:t>
          </a:r>
          <a:endParaRPr lang="en-US" sz="2400" u="none" dirty="0">
            <a:latin typeface="ذ ظشق"/>
            <a:cs typeface="B Nazanin"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56404" custLinFactNeighborX="29630" custLinFactNeighborY="-34912">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custScaleY="80690">
        <dgm:presLayoutVars>
          <dgm:bulletEnabled val="1"/>
        </dgm:presLayoutVars>
      </dgm:prSet>
      <dgm:spPr>
        <a:prstGeom prst="doubleWave">
          <a:avLst/>
        </a:prstGeom>
      </dgm:spPr>
      <dgm:t>
        <a:bodyPr/>
        <a:lstStyle/>
        <a:p>
          <a:endParaRPr lang="en-US"/>
        </a:p>
      </dgm:t>
    </dgm:pt>
  </dgm:ptLst>
  <dgm:cxnLst>
    <dgm:cxn modelId="{24275325-A145-40C0-B644-91B8A3600040}" type="presOf" srcId="{5C1DC04B-64BA-41C7-A30A-39B42E4421C0}" destId="{A640B782-A818-4466-A005-5EA73B50600B}" srcOrd="0" destOrd="0" presId="urn:microsoft.com/office/officeart/2005/8/layout/list1"/>
    <dgm:cxn modelId="{5F088231-9D2A-4C71-9FD5-0906A6A338F3}" type="presOf" srcId="{8D04A69E-D420-4816-8822-DD5FE2966501}" destId="{3F8C8F5F-2417-4B7C-A829-95500BDA1A2A}" srcOrd="0" destOrd="0" presId="urn:microsoft.com/office/officeart/2005/8/layout/list1"/>
    <dgm:cxn modelId="{CF98BBEA-2CDC-4DA1-9A18-D288BFF9479D}" srcId="{8D04A69E-D420-4816-8822-DD5FE2966501}" destId="{DA8253C5-8501-4D17-B3AC-A396259AC2ED}" srcOrd="0" destOrd="0" parTransId="{161C24EC-7497-4A29-BA5F-6F2FCA0636E6}" sibTransId="{9C698EB8-16A5-4BA6-AB66-5497F7FC2740}"/>
    <dgm:cxn modelId="{2CB2ECD4-8263-4250-8231-189891C9F53A}" type="presOf" srcId="{DA8253C5-8501-4D17-B3AC-A396259AC2ED}" destId="{53FE5954-C555-4956-8B26-EADFB4373DC8}" srcOrd="0" destOrd="0" presId="urn:microsoft.com/office/officeart/2005/8/layout/list1"/>
    <dgm:cxn modelId="{ABC08533-33FC-40EE-A0C8-DE5C6982DFDE}" type="presOf" srcId="{DA8253C5-8501-4D17-B3AC-A396259AC2ED}" destId="{2B22F8FC-3FDD-4C03-A9CF-F26740C6558C}" srcOrd="1" destOrd="0" presId="urn:microsoft.com/office/officeart/2005/8/layout/list1"/>
    <dgm:cxn modelId="{406E12D0-D8B6-4DE6-9F23-441AD54FCEB8}" srcId="{DA8253C5-8501-4D17-B3AC-A396259AC2ED}" destId="{5C1DC04B-64BA-41C7-A30A-39B42E4421C0}" srcOrd="0" destOrd="0" parTransId="{25707DD2-8B34-4082-B142-E3389D753994}" sibTransId="{BCD072DE-899C-4946-B386-5B6158AAF2E2}"/>
    <dgm:cxn modelId="{A34832D9-DEBC-4DB8-9E72-45816C46B671}" type="presParOf" srcId="{3F8C8F5F-2417-4B7C-A829-95500BDA1A2A}" destId="{CCCE5F58-9BB1-4227-A17C-D14179E030C0}" srcOrd="0" destOrd="0" presId="urn:microsoft.com/office/officeart/2005/8/layout/list1"/>
    <dgm:cxn modelId="{62A655EB-6067-4EDA-B8A9-5FBB6E90AA9F}" type="presParOf" srcId="{CCCE5F58-9BB1-4227-A17C-D14179E030C0}" destId="{53FE5954-C555-4956-8B26-EADFB4373DC8}" srcOrd="0" destOrd="0" presId="urn:microsoft.com/office/officeart/2005/8/layout/list1"/>
    <dgm:cxn modelId="{39D88037-6CA4-43C4-8C96-F7AFF096103A}" type="presParOf" srcId="{CCCE5F58-9BB1-4227-A17C-D14179E030C0}" destId="{2B22F8FC-3FDD-4C03-A9CF-F26740C6558C}" srcOrd="1" destOrd="0" presId="urn:microsoft.com/office/officeart/2005/8/layout/list1"/>
    <dgm:cxn modelId="{6A62A64A-CDB5-491A-9EA4-DBFC5AE74217}" type="presParOf" srcId="{3F8C8F5F-2417-4B7C-A829-95500BDA1A2A}" destId="{449948AC-2061-49CF-AE24-8BFE3D86600F}" srcOrd="1" destOrd="0" presId="urn:microsoft.com/office/officeart/2005/8/layout/list1"/>
    <dgm:cxn modelId="{1D0455D8-1EE9-4CC7-8FC9-EAED8BB217BA}"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800" b="1" dirty="0" smtClean="0">
              <a:latin typeface="ذ ظشق"/>
              <a:cs typeface="B Nazanin" pitchFamily="2" charset="-78"/>
            </a:rPr>
            <a:t>تعريف</a:t>
          </a:r>
          <a:endParaRPr lang="en-US" sz="2800" b="1" dirty="0">
            <a:latin typeface="ذ ظشق"/>
            <a:cs typeface="B Nazanin"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tyle>
          <a:lnRef idx="1">
            <a:schemeClr val="accent1"/>
          </a:lnRef>
          <a:fillRef idx="2">
            <a:schemeClr val="accent1"/>
          </a:fillRef>
          <a:effectRef idx="1">
            <a:schemeClr val="accent1"/>
          </a:effectRef>
          <a:fontRef idx="minor">
            <a:schemeClr val="dk1"/>
          </a:fontRef>
        </dgm:style>
      </dgm:prSet>
      <dgm:spPr/>
      <dgm:t>
        <a:bodyPr tIns="0" bIns="0"/>
        <a:lstStyle/>
        <a:p>
          <a:pPr algn="justLow" rtl="1"/>
          <a:r>
            <a:rPr lang="fa-IR" sz="2400" dirty="0" smtClean="0">
              <a:ea typeface="Times New Roman" pitchFamily="18" charset="0"/>
              <a:cs typeface="B Nazanin" pitchFamily="2" charset="-78"/>
            </a:rPr>
            <a:t>حوزة پيشرفته‌اي از صنعت تأمين مالي است كه از طريق طراحي روش‌هاي تأمين مالي نسبتًا پيچيده و با كاربرد اوراق و ابزارهاي مالي خاص در قالب شكل‌گيري بازارها، نيازهاي مالي سرمايه‌گذاران را تأمين مي‌كند. ا</a:t>
          </a:r>
          <a:r>
            <a:rPr lang="ar-SA" sz="2400" dirty="0" smtClean="0">
              <a:ea typeface="Times New Roman" pitchFamily="18" charset="0"/>
              <a:cs typeface="B Nazanin" pitchFamily="2" charset="-78"/>
            </a:rPr>
            <a:t>ي</a:t>
          </a:r>
          <a:r>
            <a:rPr lang="fa-IR" sz="2400" dirty="0" smtClean="0">
              <a:ea typeface="Times New Roman" pitchFamily="18" charset="0"/>
              <a:cs typeface="B Nazanin" pitchFamily="2" charset="-78"/>
            </a:rPr>
            <a:t>ن دسته از روش‌ها، تعريف و حدود معيني ندارد</a:t>
          </a:r>
          <a:r>
            <a:rPr lang="en-US" sz="2400" dirty="0" smtClean="0">
              <a:ea typeface="Times New Roman" pitchFamily="18" charset="0"/>
              <a:cs typeface="B Nazanin" pitchFamily="2" charset="-78"/>
            </a:rPr>
            <a:t>.</a:t>
          </a:r>
          <a:r>
            <a:rPr lang="fa-IR" sz="2400" dirty="0" smtClean="0">
              <a:ea typeface="Times New Roman" pitchFamily="18" charset="0"/>
              <a:cs typeface="B Nazanin" pitchFamily="2" charset="-78"/>
            </a:rPr>
            <a:t> اين روش </a:t>
          </a:r>
          <a:r>
            <a:rPr lang="ar-SA" sz="2400" dirty="0" smtClean="0">
              <a:ea typeface="Times New Roman" pitchFamily="18" charset="0"/>
              <a:cs typeface="B Nazanin" pitchFamily="2" charset="-78"/>
            </a:rPr>
            <a:t>به </a:t>
          </a:r>
          <a:r>
            <a:rPr lang="fa-IR" sz="2400" dirty="0" smtClean="0">
              <a:ea typeface="Times New Roman" pitchFamily="18" charset="0"/>
              <a:cs typeface="B Nazanin" pitchFamily="2" charset="-78"/>
            </a:rPr>
            <a:t>شرايط طرفين و اقتضاي پروژه</a:t>
          </a:r>
          <a:r>
            <a:rPr lang="ar-SA" sz="2400" dirty="0" smtClean="0">
              <a:ea typeface="Times New Roman" pitchFamily="18" charset="0"/>
              <a:cs typeface="B Nazanin" pitchFamily="2" charset="-78"/>
            </a:rPr>
            <a:t>، نوع نيازها و نوع توافقات بستگي دار</a:t>
          </a:r>
          <a:r>
            <a:rPr lang="fa-IR" sz="2400" dirty="0" smtClean="0">
              <a:ea typeface="Times New Roman" pitchFamily="18" charset="0"/>
              <a:cs typeface="B Nazanin" pitchFamily="2" charset="-78"/>
            </a:rPr>
            <a:t>د و براي شرکت‌هايي که نيازهاي مالي خاصي دارند که با روش‌هاي سنتي تأمين مالي مثل وام پاسخ داده نمي‌شود، پيشنهاد مي‌گردد.</a:t>
          </a:r>
          <a:endParaRPr lang="en-US" sz="2400" u="none" dirty="0">
            <a:latin typeface="ذ ظشق"/>
            <a:cs typeface="B Nazanin"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51929" custLinFactNeighborX="11111" custLinFactNeighborY="-39302">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custScaleY="103697" custLinFactNeighborY="25795">
        <dgm:presLayoutVars>
          <dgm:bulletEnabled val="1"/>
        </dgm:presLayoutVars>
      </dgm:prSet>
      <dgm:spPr>
        <a:prstGeom prst="doubleWave">
          <a:avLst/>
        </a:prstGeom>
      </dgm:spPr>
      <dgm:t>
        <a:bodyPr/>
        <a:lstStyle/>
        <a:p>
          <a:endParaRPr lang="en-US"/>
        </a:p>
      </dgm:t>
    </dgm:pt>
  </dgm:ptLst>
  <dgm:cxnLst>
    <dgm:cxn modelId="{A3E67334-D089-4217-AF44-EDF2A0CBAE83}" type="presOf" srcId="{DA8253C5-8501-4D17-B3AC-A396259AC2ED}" destId="{53FE5954-C555-4956-8B26-EADFB4373DC8}" srcOrd="0" destOrd="0" presId="urn:microsoft.com/office/officeart/2005/8/layout/list1"/>
    <dgm:cxn modelId="{CF98BBEA-2CDC-4DA1-9A18-D288BFF9479D}" srcId="{8D04A69E-D420-4816-8822-DD5FE2966501}" destId="{DA8253C5-8501-4D17-B3AC-A396259AC2ED}" srcOrd="0" destOrd="0" parTransId="{161C24EC-7497-4A29-BA5F-6F2FCA0636E6}" sibTransId="{9C698EB8-16A5-4BA6-AB66-5497F7FC2740}"/>
    <dgm:cxn modelId="{BF3D7CFC-8416-4A79-8ED7-5AAB33C94174}" type="presOf" srcId="{DA8253C5-8501-4D17-B3AC-A396259AC2ED}" destId="{2B22F8FC-3FDD-4C03-A9CF-F26740C6558C}" srcOrd="1" destOrd="0" presId="urn:microsoft.com/office/officeart/2005/8/layout/list1"/>
    <dgm:cxn modelId="{406E12D0-D8B6-4DE6-9F23-441AD54FCEB8}" srcId="{DA8253C5-8501-4D17-B3AC-A396259AC2ED}" destId="{5C1DC04B-64BA-41C7-A30A-39B42E4421C0}" srcOrd="0" destOrd="0" parTransId="{25707DD2-8B34-4082-B142-E3389D753994}" sibTransId="{BCD072DE-899C-4946-B386-5B6158AAF2E2}"/>
    <dgm:cxn modelId="{4F79FE27-970C-4FAA-9EA0-DAA8D9B6E2A9}" type="presOf" srcId="{8D04A69E-D420-4816-8822-DD5FE2966501}" destId="{3F8C8F5F-2417-4B7C-A829-95500BDA1A2A}" srcOrd="0" destOrd="0" presId="urn:microsoft.com/office/officeart/2005/8/layout/list1"/>
    <dgm:cxn modelId="{CCA9AF64-B66E-4ED1-9345-FCDFA040D3B1}" type="presOf" srcId="{5C1DC04B-64BA-41C7-A30A-39B42E4421C0}" destId="{A640B782-A818-4466-A005-5EA73B50600B}" srcOrd="0" destOrd="0" presId="urn:microsoft.com/office/officeart/2005/8/layout/list1"/>
    <dgm:cxn modelId="{AEB4E881-8D58-45E3-AB3F-0774F4C84DF9}" type="presParOf" srcId="{3F8C8F5F-2417-4B7C-A829-95500BDA1A2A}" destId="{CCCE5F58-9BB1-4227-A17C-D14179E030C0}" srcOrd="0" destOrd="0" presId="urn:microsoft.com/office/officeart/2005/8/layout/list1"/>
    <dgm:cxn modelId="{6A4ED3A7-8BBB-473A-AB90-1276F2054697}" type="presParOf" srcId="{CCCE5F58-9BB1-4227-A17C-D14179E030C0}" destId="{53FE5954-C555-4956-8B26-EADFB4373DC8}" srcOrd="0" destOrd="0" presId="urn:microsoft.com/office/officeart/2005/8/layout/list1"/>
    <dgm:cxn modelId="{32187BC1-69C3-4E00-8323-94361C29D135}" type="presParOf" srcId="{CCCE5F58-9BB1-4227-A17C-D14179E030C0}" destId="{2B22F8FC-3FDD-4C03-A9CF-F26740C6558C}" srcOrd="1" destOrd="0" presId="urn:microsoft.com/office/officeart/2005/8/layout/list1"/>
    <dgm:cxn modelId="{49052842-F373-4C8F-A9FE-7AC193D8ABF0}" type="presParOf" srcId="{3F8C8F5F-2417-4B7C-A829-95500BDA1A2A}" destId="{449948AC-2061-49CF-AE24-8BFE3D86600F}" srcOrd="1" destOrd="0" presId="urn:microsoft.com/office/officeart/2005/8/layout/list1"/>
    <dgm:cxn modelId="{E0360FD5-2FA2-4EAA-AD81-84CC1C8E6510}"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800" b="1" dirty="0" smtClean="0">
              <a:latin typeface="ذ ظشق"/>
              <a:cs typeface="B Nazanin" pitchFamily="2" charset="-78"/>
            </a:rPr>
            <a:t>ويژگي ها</a:t>
          </a:r>
          <a:endParaRPr lang="en-US" sz="2800" b="1" dirty="0">
            <a:latin typeface="ذ ظشق"/>
            <a:cs typeface="B Nazanin"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tyle>
          <a:lnRef idx="1">
            <a:schemeClr val="accent1"/>
          </a:lnRef>
          <a:fillRef idx="2">
            <a:schemeClr val="accent1"/>
          </a:fillRef>
          <a:effectRef idx="1">
            <a:schemeClr val="accent1"/>
          </a:effectRef>
          <a:fontRef idx="minor">
            <a:schemeClr val="dk1"/>
          </a:fontRef>
        </dgm:style>
      </dgm:prSet>
      <dgm:spPr/>
      <dgm:t>
        <a:bodyPr/>
        <a:lstStyle/>
        <a:p>
          <a:pPr algn="justLow" rtl="1"/>
          <a:r>
            <a:rPr lang="fa-IR" sz="2000" dirty="0" smtClean="0">
              <a:ea typeface="Times New Roman" pitchFamily="18" charset="0"/>
              <a:cs typeface="B Nazanin" pitchFamily="2" charset="-78"/>
            </a:rPr>
            <a:t>برخي از خصوصيات تأمين مالي ساختاريافته عبارتند از</a:t>
          </a:r>
          <a:endParaRPr lang="en-US" sz="2000" u="none" dirty="0">
            <a:latin typeface="ذ ظشق"/>
            <a:cs typeface="B Nazanin"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838BA20C-B7C3-4A70-831C-A4251BC85E32}">
      <dgm:prSet custT="1"/>
      <dgm:spPr/>
      <dgm:t>
        <a:bodyPr/>
        <a:lstStyle/>
        <a:p>
          <a:pPr algn="justLow" rtl="1"/>
          <a:r>
            <a:rPr lang="fa-IR" sz="2000" dirty="0" smtClean="0">
              <a:ea typeface="Times New Roman" pitchFamily="18" charset="0"/>
              <a:cs typeface="B Nazanin" pitchFamily="2" charset="-78"/>
            </a:rPr>
            <a:t>مجموعه‌اي از دارايي‌ها در قالب يك پورتفوي جمع آوري مي‌شود.</a:t>
          </a:r>
        </a:p>
      </dgm:t>
    </dgm:pt>
    <dgm:pt modelId="{D336CC08-8D4E-4B70-BD49-1E4AB769E4B1}" type="parTrans" cxnId="{FDAE8D6A-48E3-477F-B878-7C15CCB88A43}">
      <dgm:prSet/>
      <dgm:spPr/>
      <dgm:t>
        <a:bodyPr/>
        <a:lstStyle/>
        <a:p>
          <a:endParaRPr lang="en-US"/>
        </a:p>
      </dgm:t>
    </dgm:pt>
    <dgm:pt modelId="{69329E80-9AD2-46DE-8F4F-03E22E932B4A}" type="sibTrans" cxnId="{FDAE8D6A-48E3-477F-B878-7C15CCB88A43}">
      <dgm:prSet/>
      <dgm:spPr/>
      <dgm:t>
        <a:bodyPr/>
        <a:lstStyle/>
        <a:p>
          <a:endParaRPr lang="en-US"/>
        </a:p>
      </dgm:t>
    </dgm:pt>
    <dgm:pt modelId="{0E04B3D1-99F5-4051-A59D-446462AC3C6A}">
      <dgm:prSet custT="1"/>
      <dgm:spPr/>
      <dgm:t>
        <a:bodyPr/>
        <a:lstStyle/>
        <a:p>
          <a:pPr algn="justLow" rtl="1"/>
          <a:r>
            <a:rPr lang="fa-IR" sz="2000" dirty="0" smtClean="0">
              <a:ea typeface="Times New Roman" pitchFamily="18" charset="0"/>
              <a:cs typeface="B Nazanin" pitchFamily="2" charset="-78"/>
            </a:rPr>
            <a:t>تعهداتي كه توسط دارايي‌ها پشتيباني مي‌شوند در طبقات سرمايه‌گذاري مختلف رده‌بندي شده تعريف مي‌شوند.</a:t>
          </a:r>
        </a:p>
      </dgm:t>
    </dgm:pt>
    <dgm:pt modelId="{5CBE78B2-65F0-40EC-BD28-19C0F6BCCD37}" type="parTrans" cxnId="{B554A2A7-84C7-46D8-B600-5FCFA452ABC9}">
      <dgm:prSet/>
      <dgm:spPr/>
      <dgm:t>
        <a:bodyPr/>
        <a:lstStyle/>
        <a:p>
          <a:endParaRPr lang="en-US"/>
        </a:p>
      </dgm:t>
    </dgm:pt>
    <dgm:pt modelId="{24ACB191-F569-43BF-96FD-1B998D7C7E1F}" type="sibTrans" cxnId="{B554A2A7-84C7-46D8-B600-5FCFA452ABC9}">
      <dgm:prSet/>
      <dgm:spPr/>
      <dgm:t>
        <a:bodyPr/>
        <a:lstStyle/>
        <a:p>
          <a:endParaRPr lang="en-US"/>
        </a:p>
      </dgm:t>
    </dgm:pt>
    <dgm:pt modelId="{917771D4-B97A-4D03-93D7-CEDD8A1A331C}">
      <dgm:prSet custT="1"/>
      <dgm:spPr/>
      <dgm:t>
        <a:bodyPr/>
        <a:lstStyle/>
        <a:p>
          <a:pPr algn="justLow" rtl="1"/>
          <a:r>
            <a:rPr lang="fa-IR" sz="2000" dirty="0" smtClean="0">
              <a:ea typeface="Times New Roman" pitchFamily="18" charset="0"/>
              <a:cs typeface="B Nazanin" pitchFamily="2" charset="-78"/>
            </a:rPr>
            <a:t>با تشكيل يك نهاد قانوني </a:t>
          </a:r>
          <a:r>
            <a:rPr lang="en-US" sz="2000" dirty="0" smtClean="0">
              <a:ea typeface="Times New Roman" pitchFamily="18" charset="0"/>
              <a:cs typeface="B Nazanin" pitchFamily="2" charset="-78"/>
            </a:rPr>
            <a:t>(Special Purpose Legal Entity)</a:t>
          </a:r>
          <a:r>
            <a:rPr lang="fa-IR" sz="2000" dirty="0" smtClean="0">
              <a:ea typeface="Times New Roman" pitchFamily="18" charset="0"/>
              <a:cs typeface="B Nazanin" pitchFamily="2" charset="-78"/>
            </a:rPr>
            <a:t>مقاصد خاص با عمر محدود، ريسك اعتباري مجموعه دارايي‌ها از ريسك اعتباري تعهدگر اوليه منفك و در محدوده فعاليت مالي تعريف شده تمركز مي‌يابد.</a:t>
          </a:r>
          <a:endParaRPr lang="en-US" sz="2000" dirty="0" smtClean="0">
            <a:ea typeface="Times New Roman" pitchFamily="18" charset="0"/>
            <a:cs typeface="B Nazanin" pitchFamily="2" charset="-78"/>
          </a:endParaRPr>
        </a:p>
      </dgm:t>
    </dgm:pt>
    <dgm:pt modelId="{FD577548-F571-4747-BE37-FD2E2DB7BED6}" type="parTrans" cxnId="{71B73408-B73C-4142-AF92-79BA7B78A248}">
      <dgm:prSet/>
      <dgm:spPr/>
      <dgm:t>
        <a:bodyPr/>
        <a:lstStyle/>
        <a:p>
          <a:endParaRPr lang="en-US"/>
        </a:p>
      </dgm:t>
    </dgm:pt>
    <dgm:pt modelId="{F6F7F2BA-5D77-4C58-85FB-86AB9590A14E}" type="sibTrans" cxnId="{71B73408-B73C-4142-AF92-79BA7B78A248}">
      <dgm:prSet/>
      <dgm:spPr/>
      <dgm:t>
        <a:bodyPr/>
        <a:lstStyle/>
        <a:p>
          <a:endParaRPr lang="en-US"/>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1"/>
      <dgm:spPr/>
      <dgm:t>
        <a:bodyPr/>
        <a:lstStyle/>
        <a:p>
          <a:endParaRPr lang="en-US"/>
        </a:p>
      </dgm:t>
    </dgm:pt>
    <dgm:pt modelId="{2B22F8FC-3FDD-4C03-A9CF-F26740C6558C}" type="pres">
      <dgm:prSet presAssocID="{DA8253C5-8501-4D17-B3AC-A396259AC2ED}" presName="parentText" presStyleLbl="node1" presStyleIdx="0" presStyleCnt="1" custScaleY="158302" custLinFactY="-193470" custLinFactNeighborX="29630" custLinFactNeighborY="-200000">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1" custScaleY="111652">
        <dgm:presLayoutVars>
          <dgm:bulletEnabled val="1"/>
        </dgm:presLayoutVars>
      </dgm:prSet>
      <dgm:spPr>
        <a:prstGeom prst="doubleWave">
          <a:avLst/>
        </a:prstGeom>
      </dgm:spPr>
      <dgm:t>
        <a:bodyPr/>
        <a:lstStyle/>
        <a:p>
          <a:endParaRPr lang="en-US"/>
        </a:p>
      </dgm:t>
    </dgm:pt>
  </dgm:ptLst>
  <dgm:cxnLst>
    <dgm:cxn modelId="{53FCC8B9-F470-41C7-B413-AE585D59D204}" type="presOf" srcId="{917771D4-B97A-4D03-93D7-CEDD8A1A331C}" destId="{A640B782-A818-4466-A005-5EA73B50600B}" srcOrd="0" destOrd="3" presId="urn:microsoft.com/office/officeart/2005/8/layout/list1"/>
    <dgm:cxn modelId="{FDAE8D6A-48E3-477F-B878-7C15CCB88A43}" srcId="{DA8253C5-8501-4D17-B3AC-A396259AC2ED}" destId="{838BA20C-B7C3-4A70-831C-A4251BC85E32}" srcOrd="1" destOrd="0" parTransId="{D336CC08-8D4E-4B70-BD49-1E4AB769E4B1}" sibTransId="{69329E80-9AD2-46DE-8F4F-03E22E932B4A}"/>
    <dgm:cxn modelId="{406E12D0-D8B6-4DE6-9F23-441AD54FCEB8}" srcId="{DA8253C5-8501-4D17-B3AC-A396259AC2ED}" destId="{5C1DC04B-64BA-41C7-A30A-39B42E4421C0}" srcOrd="0" destOrd="0" parTransId="{25707DD2-8B34-4082-B142-E3389D753994}" sibTransId="{BCD072DE-899C-4946-B386-5B6158AAF2E2}"/>
    <dgm:cxn modelId="{CF98BBEA-2CDC-4DA1-9A18-D288BFF9479D}" srcId="{8D04A69E-D420-4816-8822-DD5FE2966501}" destId="{DA8253C5-8501-4D17-B3AC-A396259AC2ED}" srcOrd="0" destOrd="0" parTransId="{161C24EC-7497-4A29-BA5F-6F2FCA0636E6}" sibTransId="{9C698EB8-16A5-4BA6-AB66-5497F7FC2740}"/>
    <dgm:cxn modelId="{B554A2A7-84C7-46D8-B600-5FCFA452ABC9}" srcId="{DA8253C5-8501-4D17-B3AC-A396259AC2ED}" destId="{0E04B3D1-99F5-4051-A59D-446462AC3C6A}" srcOrd="2" destOrd="0" parTransId="{5CBE78B2-65F0-40EC-BD28-19C0F6BCCD37}" sibTransId="{24ACB191-F569-43BF-96FD-1B998D7C7E1F}"/>
    <dgm:cxn modelId="{EE66AF68-069B-41EE-ADEE-609646655996}" type="presOf" srcId="{5C1DC04B-64BA-41C7-A30A-39B42E4421C0}" destId="{A640B782-A818-4466-A005-5EA73B50600B}" srcOrd="0" destOrd="0" presId="urn:microsoft.com/office/officeart/2005/8/layout/list1"/>
    <dgm:cxn modelId="{6E17E51D-337E-4D32-93E3-6D8B737EA0C9}" type="presOf" srcId="{DA8253C5-8501-4D17-B3AC-A396259AC2ED}" destId="{2B22F8FC-3FDD-4C03-A9CF-F26740C6558C}" srcOrd="1" destOrd="0" presId="urn:microsoft.com/office/officeart/2005/8/layout/list1"/>
    <dgm:cxn modelId="{D8EEB5DF-E2E7-488F-A3F5-FEA80E386968}" type="presOf" srcId="{8D04A69E-D420-4816-8822-DD5FE2966501}" destId="{3F8C8F5F-2417-4B7C-A829-95500BDA1A2A}" srcOrd="0" destOrd="0" presId="urn:microsoft.com/office/officeart/2005/8/layout/list1"/>
    <dgm:cxn modelId="{71B73408-B73C-4142-AF92-79BA7B78A248}" srcId="{DA8253C5-8501-4D17-B3AC-A396259AC2ED}" destId="{917771D4-B97A-4D03-93D7-CEDD8A1A331C}" srcOrd="3" destOrd="0" parTransId="{FD577548-F571-4747-BE37-FD2E2DB7BED6}" sibTransId="{F6F7F2BA-5D77-4C58-85FB-86AB9590A14E}"/>
    <dgm:cxn modelId="{4C8BE470-0D81-4174-9098-A4525EF30B0B}" type="presOf" srcId="{DA8253C5-8501-4D17-B3AC-A396259AC2ED}" destId="{53FE5954-C555-4956-8B26-EADFB4373DC8}" srcOrd="0" destOrd="0" presId="urn:microsoft.com/office/officeart/2005/8/layout/list1"/>
    <dgm:cxn modelId="{C03E88B0-2DF4-4C95-A7FA-B3FB0CB85019}" type="presOf" srcId="{0E04B3D1-99F5-4051-A59D-446462AC3C6A}" destId="{A640B782-A818-4466-A005-5EA73B50600B}" srcOrd="0" destOrd="2" presId="urn:microsoft.com/office/officeart/2005/8/layout/list1"/>
    <dgm:cxn modelId="{2605C721-2435-45B3-B8F2-78AAD14098E2}" type="presOf" srcId="{838BA20C-B7C3-4A70-831C-A4251BC85E32}" destId="{A640B782-A818-4466-A005-5EA73B50600B}" srcOrd="0" destOrd="1" presId="urn:microsoft.com/office/officeart/2005/8/layout/list1"/>
    <dgm:cxn modelId="{175D3475-2B77-4E06-BC7D-575C894E337E}" type="presParOf" srcId="{3F8C8F5F-2417-4B7C-A829-95500BDA1A2A}" destId="{CCCE5F58-9BB1-4227-A17C-D14179E030C0}" srcOrd="0" destOrd="0" presId="urn:microsoft.com/office/officeart/2005/8/layout/list1"/>
    <dgm:cxn modelId="{BBFB20FE-069D-4334-B615-6627FEF52433}" type="presParOf" srcId="{CCCE5F58-9BB1-4227-A17C-D14179E030C0}" destId="{53FE5954-C555-4956-8B26-EADFB4373DC8}" srcOrd="0" destOrd="0" presId="urn:microsoft.com/office/officeart/2005/8/layout/list1"/>
    <dgm:cxn modelId="{2ECC02DD-D6A9-44AE-9923-754FA5E193DF}" type="presParOf" srcId="{CCCE5F58-9BB1-4227-A17C-D14179E030C0}" destId="{2B22F8FC-3FDD-4C03-A9CF-F26740C6558C}" srcOrd="1" destOrd="0" presId="urn:microsoft.com/office/officeart/2005/8/layout/list1"/>
    <dgm:cxn modelId="{D8953F83-6D0B-46BD-84D4-6B58CEB27A5C}" type="presParOf" srcId="{3F8C8F5F-2417-4B7C-A829-95500BDA1A2A}" destId="{449948AC-2061-49CF-AE24-8BFE3D86600F}" srcOrd="1" destOrd="0" presId="urn:microsoft.com/office/officeart/2005/8/layout/list1"/>
    <dgm:cxn modelId="{443C482E-486A-4F66-8E81-A4F9B67A76A0}" type="presParOf" srcId="{3F8C8F5F-2417-4B7C-A829-95500BDA1A2A}" destId="{A640B782-A818-4466-A005-5EA73B50600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DA8253C5-8501-4D17-B3AC-A396259AC2ED}">
      <dgm:prSet custT="1"/>
      <dgm:spPr/>
      <dgm:t>
        <a:bodyPr/>
        <a:lstStyle/>
        <a:p>
          <a:pPr algn="ctr" rtl="1"/>
          <a:r>
            <a:rPr lang="fa-IR" sz="2000" dirty="0" smtClean="0">
              <a:latin typeface="ذ ظشق"/>
              <a:cs typeface="B Titr" pitchFamily="2" charset="-78"/>
            </a:rPr>
            <a:t>هيات عامل</a:t>
          </a:r>
          <a:endParaRPr lang="en-US" sz="2000"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a:lstStyle/>
        <a:p>
          <a:pPr algn="justLow" rtl="1"/>
          <a:r>
            <a:rPr lang="fa-IR" sz="1900" u="none" dirty="0" smtClean="0">
              <a:latin typeface="ذ ظشق"/>
              <a:cs typeface="B Zar" pitchFamily="2" charset="-78"/>
            </a:rPr>
            <a:t>هيات امنا (بالاترين رکن صندوق)</a:t>
          </a:r>
          <a:endParaRPr lang="en-US" sz="1900" u="none" dirty="0">
            <a:latin typeface="ذ ظشق"/>
            <a:cs typeface="B Zar"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20D3BF54-9DBC-4B08-9670-C7BE72FB1EB0}">
      <dgm:prSet custT="1"/>
      <dgm:spPr/>
      <dgm:t>
        <a:bodyPr/>
        <a:lstStyle/>
        <a:p>
          <a:pPr algn="justLow" rtl="1"/>
          <a:r>
            <a:rPr lang="fa-IR" sz="1900" u="none" dirty="0" smtClean="0">
              <a:latin typeface="ذ ظشق"/>
              <a:cs typeface="B Zar" pitchFamily="2" charset="-78"/>
            </a:rPr>
            <a:t>هيات ناظر</a:t>
          </a:r>
          <a:endParaRPr lang="en-US" sz="1900" u="none" dirty="0">
            <a:latin typeface="ذ ظشق"/>
            <a:cs typeface="B Zar" pitchFamily="2" charset="-78"/>
          </a:endParaRPr>
        </a:p>
      </dgm:t>
    </dgm:pt>
    <dgm:pt modelId="{03CFFEAE-3BFB-4BB4-8D35-5BFD21D89896}" type="parTrans" cxnId="{9037CE4D-8A2E-4EB7-921A-2D1A28532003}">
      <dgm:prSet/>
      <dgm:spPr/>
      <dgm:t>
        <a:bodyPr/>
        <a:lstStyle/>
        <a:p>
          <a:endParaRPr lang="en-US"/>
        </a:p>
      </dgm:t>
    </dgm:pt>
    <dgm:pt modelId="{0F70571D-DADF-42C5-B507-DA4C334C259B}" type="sibTrans" cxnId="{9037CE4D-8A2E-4EB7-921A-2D1A28532003}">
      <dgm:prSet/>
      <dgm:spPr/>
      <dgm:t>
        <a:bodyPr/>
        <a:lstStyle/>
        <a:p>
          <a:endParaRPr lang="en-US"/>
        </a:p>
      </dgm:t>
    </dgm:pt>
    <dgm:pt modelId="{12AA28FF-AB5B-4E29-83CE-30A55BE2F3E6}">
      <dgm:prSet custT="1"/>
      <dgm:spPr/>
      <dgm:t>
        <a:bodyPr/>
        <a:lstStyle/>
        <a:p>
          <a:pPr algn="justLow" rtl="1"/>
          <a:r>
            <a:rPr lang="fa-IR" sz="1900" u="none" dirty="0" smtClean="0">
              <a:latin typeface="ذ ظشق"/>
              <a:cs typeface="B Zar" pitchFamily="2" charset="-78"/>
            </a:rPr>
            <a:t>هيات عامل</a:t>
          </a:r>
          <a:endParaRPr lang="en-US" sz="1900" u="none" dirty="0">
            <a:latin typeface="ذ ظشق"/>
            <a:cs typeface="B Zar" pitchFamily="2" charset="-78"/>
          </a:endParaRPr>
        </a:p>
      </dgm:t>
    </dgm:pt>
    <dgm:pt modelId="{1E7378E8-C1BA-49E0-A52F-335DEF42198E}" type="parTrans" cxnId="{7EA675F8-3216-45A8-AD69-BAD9CF4F3663}">
      <dgm:prSet/>
      <dgm:spPr/>
      <dgm:t>
        <a:bodyPr/>
        <a:lstStyle/>
        <a:p>
          <a:endParaRPr lang="en-US"/>
        </a:p>
      </dgm:t>
    </dgm:pt>
    <dgm:pt modelId="{3D1EB3C5-07C4-498D-80D6-1ABE7ECC97BB}" type="sibTrans" cxnId="{7EA675F8-3216-45A8-AD69-BAD9CF4F3663}">
      <dgm:prSet/>
      <dgm:spPr/>
      <dgm:t>
        <a:bodyPr/>
        <a:lstStyle/>
        <a:p>
          <a:endParaRPr lang="en-US"/>
        </a:p>
      </dgm:t>
    </dgm:pt>
    <dgm:pt modelId="{CDFA9351-C4E9-488E-A75B-E328AD2EA74D}">
      <dgm:prSet custT="1"/>
      <dgm:spPr/>
      <dgm:t>
        <a:bodyPr/>
        <a:lstStyle/>
        <a:p>
          <a:pPr algn="ctr" rtl="1"/>
          <a:r>
            <a:rPr lang="fa-IR" sz="2000" dirty="0" smtClean="0">
              <a:latin typeface="ذ ظشق"/>
              <a:cs typeface="B Titr" pitchFamily="2" charset="-78"/>
            </a:rPr>
            <a:t>هيات نظارت</a:t>
          </a:r>
          <a:endParaRPr lang="en-US" sz="2000" dirty="0">
            <a:latin typeface="ذ ظشق"/>
            <a:cs typeface="B Titr" pitchFamily="2" charset="-78"/>
          </a:endParaRPr>
        </a:p>
      </dgm:t>
    </dgm:pt>
    <dgm:pt modelId="{AF155135-2833-43D3-91A2-A71C6AFD4254}" type="parTrans" cxnId="{D470FBA0-66F6-4822-A210-C1860A7B5430}">
      <dgm:prSet/>
      <dgm:spPr/>
      <dgm:t>
        <a:bodyPr/>
        <a:lstStyle/>
        <a:p>
          <a:endParaRPr lang="en-US"/>
        </a:p>
      </dgm:t>
    </dgm:pt>
    <dgm:pt modelId="{DD459F0C-AD9E-422A-A1D6-1F5D158FB7A5}" type="sibTrans" cxnId="{D470FBA0-66F6-4822-A210-C1860A7B5430}">
      <dgm:prSet/>
      <dgm:spPr/>
      <dgm:t>
        <a:bodyPr/>
        <a:lstStyle/>
        <a:p>
          <a:endParaRPr lang="en-US"/>
        </a:p>
      </dgm:t>
    </dgm:pt>
    <dgm:pt modelId="{B67A2CA2-E126-45A0-A4A6-EBAA64AC0D07}">
      <dgm:prSet custT="1"/>
      <dgm:spPr/>
      <dgm:t>
        <a:bodyPr/>
        <a:lstStyle/>
        <a:p>
          <a:pPr algn="justLow" rtl="1"/>
          <a:r>
            <a:rPr lang="fa-IR" sz="1900" u="none" dirty="0" smtClean="0">
              <a:latin typeface="ذ ظشق"/>
              <a:cs typeface="B Zar" pitchFamily="2" charset="-78"/>
            </a:rPr>
            <a:t>تعيين حداقل نرخ بازده مورد انتظار از منابع صندوق</a:t>
          </a:r>
          <a:endParaRPr lang="en-US" sz="1900" u="none" dirty="0">
            <a:latin typeface="ذ ظشق"/>
            <a:cs typeface="B Zar" pitchFamily="2" charset="-78"/>
          </a:endParaRPr>
        </a:p>
      </dgm:t>
    </dgm:pt>
    <dgm:pt modelId="{52EA09C1-D9D5-4469-B740-8A383D6CBFF8}" type="parTrans" cxnId="{CF23266C-283D-4C2F-95EE-3EA80FFB2A6E}">
      <dgm:prSet/>
      <dgm:spPr/>
      <dgm:t>
        <a:bodyPr/>
        <a:lstStyle/>
        <a:p>
          <a:endParaRPr lang="en-US"/>
        </a:p>
      </dgm:t>
    </dgm:pt>
    <dgm:pt modelId="{E870C18F-B2C7-4D6B-ABA7-2DB0B3C224FF}" type="sibTrans" cxnId="{CF23266C-283D-4C2F-95EE-3EA80FFB2A6E}">
      <dgm:prSet/>
      <dgm:spPr/>
      <dgm:t>
        <a:bodyPr/>
        <a:lstStyle/>
        <a:p>
          <a:endParaRPr lang="en-US"/>
        </a:p>
      </dgm:t>
    </dgm:pt>
    <dgm:pt modelId="{8CDD054C-DB2F-4771-A18E-DE68C5A6D1B5}">
      <dgm:prSet custT="1"/>
      <dgm:spPr/>
      <dgm:t>
        <a:bodyPr/>
        <a:lstStyle/>
        <a:p>
          <a:pPr algn="justLow" rtl="1"/>
          <a:r>
            <a:rPr lang="fa-IR" sz="1900" u="none" dirty="0" smtClean="0">
              <a:latin typeface="ذ ظشق"/>
              <a:cs typeface="B Zar" pitchFamily="2" charset="-78"/>
            </a:rPr>
            <a:t>رسيدگي صورت‌هاي مالي و تهيه گزارش‌هاي موردي يا ادواري</a:t>
          </a:r>
          <a:endParaRPr lang="en-US" sz="1900" u="none" dirty="0">
            <a:latin typeface="ذ ظشق"/>
            <a:cs typeface="B Zar" pitchFamily="2" charset="-78"/>
          </a:endParaRPr>
        </a:p>
      </dgm:t>
    </dgm:pt>
    <dgm:pt modelId="{7B9EC313-9D71-4956-9CD7-6A25DC8867E1}" type="parTrans" cxnId="{BF68820B-8657-4C41-BAB2-5A1D20D425E4}">
      <dgm:prSet/>
      <dgm:spPr/>
      <dgm:t>
        <a:bodyPr/>
        <a:lstStyle/>
        <a:p>
          <a:endParaRPr lang="en-US"/>
        </a:p>
      </dgm:t>
    </dgm:pt>
    <dgm:pt modelId="{F8534569-94C5-4616-AD6A-D9C1FE03953E}" type="sibTrans" cxnId="{BF68820B-8657-4C41-BAB2-5A1D20D425E4}">
      <dgm:prSet/>
      <dgm:spPr/>
      <dgm:t>
        <a:bodyPr/>
        <a:lstStyle/>
        <a:p>
          <a:endParaRPr lang="en-US"/>
        </a:p>
      </dgm:t>
    </dgm:pt>
    <dgm:pt modelId="{228FC080-C27C-4D78-A52D-182220A9207B}">
      <dgm:prSet/>
      <dgm:spPr/>
      <dgm:t>
        <a:bodyPr/>
        <a:lstStyle/>
        <a:p>
          <a:pPr algn="r" rtl="1"/>
          <a:endParaRPr lang="en-US" sz="1500" u="none" dirty="0">
            <a:latin typeface="ذ ظشق"/>
            <a:cs typeface="B Zar" pitchFamily="2" charset="-78"/>
          </a:endParaRPr>
        </a:p>
      </dgm:t>
    </dgm:pt>
    <dgm:pt modelId="{9B478D9E-D6CA-4E56-ACEB-F966F9F23036}" type="parTrans" cxnId="{137FDF8F-833D-4315-89ED-7E297EBC08CA}">
      <dgm:prSet/>
      <dgm:spPr/>
      <dgm:t>
        <a:bodyPr/>
        <a:lstStyle/>
        <a:p>
          <a:endParaRPr lang="en-US"/>
        </a:p>
      </dgm:t>
    </dgm:pt>
    <dgm:pt modelId="{34F78F6F-4C7E-4743-9684-E7128A5DFD60}" type="sibTrans" cxnId="{137FDF8F-833D-4315-89ED-7E297EBC08CA}">
      <dgm:prSet/>
      <dgm:spPr/>
      <dgm:t>
        <a:bodyPr/>
        <a:lstStyle/>
        <a:p>
          <a:endParaRPr lang="en-US"/>
        </a:p>
      </dgm:t>
    </dgm:pt>
    <dgm:pt modelId="{D9AF9F53-3E62-4C01-8545-CDFFED19762C}">
      <dgm:prSet custT="1"/>
      <dgm:spPr/>
      <dgm:t>
        <a:bodyPr/>
        <a:lstStyle/>
        <a:p>
          <a:pPr algn="justLow" rtl="1"/>
          <a:endParaRPr lang="en-US" sz="1900" u="none" dirty="0">
            <a:latin typeface="ذ ظشق"/>
            <a:cs typeface="B Zar" pitchFamily="2" charset="-78"/>
          </a:endParaRPr>
        </a:p>
      </dgm:t>
    </dgm:pt>
    <dgm:pt modelId="{6AE03014-B24A-413C-A1B5-7BF6C78C61AE}" type="parTrans" cxnId="{3D71EBCA-9152-4AD4-80BE-EC34C16F59BE}">
      <dgm:prSet/>
      <dgm:spPr/>
      <dgm:t>
        <a:bodyPr/>
        <a:lstStyle/>
        <a:p>
          <a:endParaRPr lang="en-US"/>
        </a:p>
      </dgm:t>
    </dgm:pt>
    <dgm:pt modelId="{9B113F65-5838-4177-9444-81BB11FF4E2A}" type="sibTrans" cxnId="{3D71EBCA-9152-4AD4-80BE-EC34C16F59BE}">
      <dgm:prSet/>
      <dgm:spPr/>
      <dgm:t>
        <a:bodyPr/>
        <a:lstStyle/>
        <a:p>
          <a:endParaRPr lang="en-US"/>
        </a:p>
      </dgm:t>
    </dgm:pt>
    <dgm:pt modelId="{275BB66C-82C2-4903-ACFA-64280B3EEC43}">
      <dgm:prSet custT="1"/>
      <dgm:spPr/>
      <dgm:t>
        <a:bodyPr/>
        <a:lstStyle/>
        <a:p>
          <a:pPr algn="justLow" rtl="1"/>
          <a:r>
            <a:rPr lang="fa-IR" sz="1900" u="none" dirty="0" smtClean="0">
              <a:latin typeface="ذ ظشق"/>
              <a:cs typeface="B Zar" pitchFamily="2" charset="-78"/>
            </a:rPr>
            <a:t>رسيدگي به عملکرد صندوق از حيث انطباق با اساسنامه</a:t>
          </a:r>
          <a:endParaRPr lang="en-US" sz="1900" u="none" dirty="0">
            <a:latin typeface="ذ ظشق"/>
            <a:cs typeface="B Zar" pitchFamily="2" charset="-78"/>
          </a:endParaRPr>
        </a:p>
      </dgm:t>
    </dgm:pt>
    <dgm:pt modelId="{B0B8AF63-66F6-4B8F-AEAB-71AA6B5A81E9}" type="parTrans" cxnId="{7644D93D-FFDD-4B88-9A88-27FB964C1E96}">
      <dgm:prSet/>
      <dgm:spPr/>
      <dgm:t>
        <a:bodyPr/>
        <a:lstStyle/>
        <a:p>
          <a:endParaRPr lang="en-US"/>
        </a:p>
      </dgm:t>
    </dgm:pt>
    <dgm:pt modelId="{84DFB2E3-5D0C-4BE5-9894-6AF34DD99331}" type="sibTrans" cxnId="{7644D93D-FFDD-4B88-9A88-27FB964C1E96}">
      <dgm:prSet/>
      <dgm:spPr/>
      <dgm:t>
        <a:bodyPr/>
        <a:lstStyle/>
        <a:p>
          <a:endParaRPr lang="en-US"/>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2"/>
      <dgm:spPr/>
      <dgm:t>
        <a:bodyPr/>
        <a:lstStyle/>
        <a:p>
          <a:endParaRPr lang="en-US"/>
        </a:p>
      </dgm:t>
    </dgm:pt>
    <dgm:pt modelId="{2B22F8FC-3FDD-4C03-A9CF-F26740C6558C}" type="pres">
      <dgm:prSet presAssocID="{DA8253C5-8501-4D17-B3AC-A396259AC2ED}" presName="parentText" presStyleLbl="node1" presStyleIdx="0" presStyleCnt="2" custScaleY="189872">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2">
        <dgm:presLayoutVars>
          <dgm:bulletEnabled val="1"/>
        </dgm:presLayoutVars>
      </dgm:prSet>
      <dgm:spPr>
        <a:prstGeom prst="doubleWave">
          <a:avLst/>
        </a:prstGeom>
      </dgm:spPr>
      <dgm:t>
        <a:bodyPr/>
        <a:lstStyle/>
        <a:p>
          <a:endParaRPr lang="en-US"/>
        </a:p>
      </dgm:t>
    </dgm:pt>
    <dgm:pt modelId="{758849B6-DD57-4AEA-8AE5-6F096806F56D}" type="pres">
      <dgm:prSet presAssocID="{9C698EB8-16A5-4BA6-AB66-5497F7FC2740}" presName="spaceBetweenRectangles" presStyleCnt="0"/>
      <dgm:spPr/>
    </dgm:pt>
    <dgm:pt modelId="{EF82889C-8F84-4E43-87C7-56DB70249259}" type="pres">
      <dgm:prSet presAssocID="{CDFA9351-C4E9-488E-A75B-E328AD2EA74D}" presName="parentLin" presStyleCnt="0"/>
      <dgm:spPr/>
    </dgm:pt>
    <dgm:pt modelId="{D90FF661-501D-433B-9D03-68DE2D4AECC5}" type="pres">
      <dgm:prSet presAssocID="{CDFA9351-C4E9-488E-A75B-E328AD2EA74D}" presName="parentLeftMargin" presStyleLbl="node1" presStyleIdx="0" presStyleCnt="2"/>
      <dgm:spPr/>
      <dgm:t>
        <a:bodyPr/>
        <a:lstStyle/>
        <a:p>
          <a:endParaRPr lang="en-US"/>
        </a:p>
      </dgm:t>
    </dgm:pt>
    <dgm:pt modelId="{98A9BC7A-BA00-4514-A775-75D1DBC0E2CE}" type="pres">
      <dgm:prSet presAssocID="{CDFA9351-C4E9-488E-A75B-E328AD2EA74D}" presName="parentText" presStyleLbl="node1" presStyleIdx="1" presStyleCnt="2" custScaleY="181470">
        <dgm:presLayoutVars>
          <dgm:chMax val="0"/>
          <dgm:bulletEnabled val="1"/>
        </dgm:presLayoutVars>
      </dgm:prSet>
      <dgm:spPr/>
      <dgm:t>
        <a:bodyPr/>
        <a:lstStyle/>
        <a:p>
          <a:endParaRPr lang="en-US"/>
        </a:p>
      </dgm:t>
    </dgm:pt>
    <dgm:pt modelId="{C6D546FA-4A61-4712-8104-A7AAB277AA34}" type="pres">
      <dgm:prSet presAssocID="{CDFA9351-C4E9-488E-A75B-E328AD2EA74D}" presName="negativeSpace" presStyleCnt="0"/>
      <dgm:spPr/>
    </dgm:pt>
    <dgm:pt modelId="{FE451276-CC65-4EE7-B4EE-37DD5A822FCB}" type="pres">
      <dgm:prSet presAssocID="{CDFA9351-C4E9-488E-A75B-E328AD2EA74D}" presName="childText" presStyleLbl="conFgAcc1" presStyleIdx="1" presStyleCnt="2" custScaleY="84206">
        <dgm:presLayoutVars>
          <dgm:bulletEnabled val="1"/>
        </dgm:presLayoutVars>
      </dgm:prSet>
      <dgm:spPr>
        <a:prstGeom prst="doubleWave">
          <a:avLst/>
        </a:prstGeom>
      </dgm:spPr>
      <dgm:t>
        <a:bodyPr/>
        <a:lstStyle/>
        <a:p>
          <a:endParaRPr lang="en-US"/>
        </a:p>
      </dgm:t>
    </dgm:pt>
  </dgm:ptLst>
  <dgm:cxnLst>
    <dgm:cxn modelId="{0C938270-577E-4D19-A2CC-65F5F6942739}" type="presOf" srcId="{275BB66C-82C2-4903-ACFA-64280B3EEC43}" destId="{FE451276-CC65-4EE7-B4EE-37DD5A822FCB}" srcOrd="0" destOrd="2" presId="urn:microsoft.com/office/officeart/2005/8/layout/list1"/>
    <dgm:cxn modelId="{F59A568C-FD83-4C7D-A7E1-EC5E8AD2AE15}" type="presOf" srcId="{B67A2CA2-E126-45A0-A4A6-EBAA64AC0D07}" destId="{FE451276-CC65-4EE7-B4EE-37DD5A822FCB}" srcOrd="0" destOrd="0" presId="urn:microsoft.com/office/officeart/2005/8/layout/list1"/>
    <dgm:cxn modelId="{D470FBA0-66F6-4822-A210-C1860A7B5430}" srcId="{8D04A69E-D420-4816-8822-DD5FE2966501}" destId="{CDFA9351-C4E9-488E-A75B-E328AD2EA74D}" srcOrd="1" destOrd="0" parTransId="{AF155135-2833-43D3-91A2-A71C6AFD4254}" sibTransId="{DD459F0C-AD9E-422A-A1D6-1F5D158FB7A5}"/>
    <dgm:cxn modelId="{2CBFF902-68B0-445B-8FA4-9EB17CB9FA00}" type="presOf" srcId="{CDFA9351-C4E9-488E-A75B-E328AD2EA74D}" destId="{D90FF661-501D-433B-9D03-68DE2D4AECC5}" srcOrd="0" destOrd="0" presId="urn:microsoft.com/office/officeart/2005/8/layout/list1"/>
    <dgm:cxn modelId="{79A07505-6CD6-4734-99E3-968E8AEF5DBA}" type="presOf" srcId="{8D04A69E-D420-4816-8822-DD5FE2966501}" destId="{3F8C8F5F-2417-4B7C-A829-95500BDA1A2A}" srcOrd="0" destOrd="0" presId="urn:microsoft.com/office/officeart/2005/8/layout/list1"/>
    <dgm:cxn modelId="{21C43BCB-D4C7-4E2F-BE19-37FD3B4BA15B}" type="presOf" srcId="{12AA28FF-AB5B-4E29-83CE-30A55BE2F3E6}" destId="{A640B782-A818-4466-A005-5EA73B50600B}" srcOrd="0" destOrd="2" presId="urn:microsoft.com/office/officeart/2005/8/layout/list1"/>
    <dgm:cxn modelId="{94A586F2-96EA-4294-81EE-111CEBFB5B50}" type="presOf" srcId="{DA8253C5-8501-4D17-B3AC-A396259AC2ED}" destId="{53FE5954-C555-4956-8B26-EADFB4373DC8}" srcOrd="0" destOrd="0" presId="urn:microsoft.com/office/officeart/2005/8/layout/list1"/>
    <dgm:cxn modelId="{137FDF8F-833D-4315-89ED-7E297EBC08CA}" srcId="{CDFA9351-C4E9-488E-A75B-E328AD2EA74D}" destId="{228FC080-C27C-4D78-A52D-182220A9207B}" srcOrd="4" destOrd="0" parTransId="{9B478D9E-D6CA-4E56-ACEB-F966F9F23036}" sibTransId="{34F78F6F-4C7E-4743-9684-E7128A5DFD60}"/>
    <dgm:cxn modelId="{406E12D0-D8B6-4DE6-9F23-441AD54FCEB8}" srcId="{DA8253C5-8501-4D17-B3AC-A396259AC2ED}" destId="{5C1DC04B-64BA-41C7-A30A-39B42E4421C0}" srcOrd="0" destOrd="0" parTransId="{25707DD2-8B34-4082-B142-E3389D753994}" sibTransId="{BCD072DE-899C-4946-B386-5B6158AAF2E2}"/>
    <dgm:cxn modelId="{7EA675F8-3216-45A8-AD69-BAD9CF4F3663}" srcId="{DA8253C5-8501-4D17-B3AC-A396259AC2ED}" destId="{12AA28FF-AB5B-4E29-83CE-30A55BE2F3E6}" srcOrd="2" destOrd="0" parTransId="{1E7378E8-C1BA-49E0-A52F-335DEF42198E}" sibTransId="{3D1EB3C5-07C4-498D-80D6-1ABE7ECC97BB}"/>
    <dgm:cxn modelId="{BF68820B-8657-4C41-BAB2-5A1D20D425E4}" srcId="{CDFA9351-C4E9-488E-A75B-E328AD2EA74D}" destId="{8CDD054C-DB2F-4771-A18E-DE68C5A6D1B5}" srcOrd="1" destOrd="0" parTransId="{7B9EC313-9D71-4956-9CD7-6A25DC8867E1}" sibTransId="{F8534569-94C5-4616-AD6A-D9C1FE03953E}"/>
    <dgm:cxn modelId="{CF98BBEA-2CDC-4DA1-9A18-D288BFF9479D}" srcId="{8D04A69E-D420-4816-8822-DD5FE2966501}" destId="{DA8253C5-8501-4D17-B3AC-A396259AC2ED}" srcOrd="0" destOrd="0" parTransId="{161C24EC-7497-4A29-BA5F-6F2FCA0636E6}" sibTransId="{9C698EB8-16A5-4BA6-AB66-5497F7FC2740}"/>
    <dgm:cxn modelId="{19990B92-37A9-44C7-A35D-0762AB6FFE04}" type="presOf" srcId="{5C1DC04B-64BA-41C7-A30A-39B42E4421C0}" destId="{A640B782-A818-4466-A005-5EA73B50600B}" srcOrd="0" destOrd="0" presId="urn:microsoft.com/office/officeart/2005/8/layout/list1"/>
    <dgm:cxn modelId="{CF23266C-283D-4C2F-95EE-3EA80FFB2A6E}" srcId="{CDFA9351-C4E9-488E-A75B-E328AD2EA74D}" destId="{B67A2CA2-E126-45A0-A4A6-EBAA64AC0D07}" srcOrd="0" destOrd="0" parTransId="{52EA09C1-D9D5-4469-B740-8A383D6CBFF8}" sibTransId="{E870C18F-B2C7-4D6B-ABA7-2DB0B3C224FF}"/>
    <dgm:cxn modelId="{F7426D67-F358-413E-B88F-D3A9351321CA}" type="presOf" srcId="{DA8253C5-8501-4D17-B3AC-A396259AC2ED}" destId="{2B22F8FC-3FDD-4C03-A9CF-F26740C6558C}" srcOrd="1" destOrd="0" presId="urn:microsoft.com/office/officeart/2005/8/layout/list1"/>
    <dgm:cxn modelId="{9037CE4D-8A2E-4EB7-921A-2D1A28532003}" srcId="{DA8253C5-8501-4D17-B3AC-A396259AC2ED}" destId="{20D3BF54-9DBC-4B08-9670-C7BE72FB1EB0}" srcOrd="1" destOrd="0" parTransId="{03CFFEAE-3BFB-4BB4-8D35-5BFD21D89896}" sibTransId="{0F70571D-DADF-42C5-B507-DA4C334C259B}"/>
    <dgm:cxn modelId="{7DA4913B-BF6D-444E-898A-A82D98347D58}" type="presOf" srcId="{8CDD054C-DB2F-4771-A18E-DE68C5A6D1B5}" destId="{FE451276-CC65-4EE7-B4EE-37DD5A822FCB}" srcOrd="0" destOrd="1" presId="urn:microsoft.com/office/officeart/2005/8/layout/list1"/>
    <dgm:cxn modelId="{33B3464A-453D-4C64-9AB2-79F5AF94E59E}" type="presOf" srcId="{D9AF9F53-3E62-4C01-8545-CDFFED19762C}" destId="{FE451276-CC65-4EE7-B4EE-37DD5A822FCB}" srcOrd="0" destOrd="3" presId="urn:microsoft.com/office/officeart/2005/8/layout/list1"/>
    <dgm:cxn modelId="{F0C55D64-D4C8-4CA8-819E-714DCA82B721}" type="presOf" srcId="{CDFA9351-C4E9-488E-A75B-E328AD2EA74D}" destId="{98A9BC7A-BA00-4514-A775-75D1DBC0E2CE}" srcOrd="1" destOrd="0" presId="urn:microsoft.com/office/officeart/2005/8/layout/list1"/>
    <dgm:cxn modelId="{CBFEC5D7-6AA3-41C7-AEBF-8339F63DD4CE}" type="presOf" srcId="{20D3BF54-9DBC-4B08-9670-C7BE72FB1EB0}" destId="{A640B782-A818-4466-A005-5EA73B50600B}" srcOrd="0" destOrd="1" presId="urn:microsoft.com/office/officeart/2005/8/layout/list1"/>
    <dgm:cxn modelId="{7644D93D-FFDD-4B88-9A88-27FB964C1E96}" srcId="{CDFA9351-C4E9-488E-A75B-E328AD2EA74D}" destId="{275BB66C-82C2-4903-ACFA-64280B3EEC43}" srcOrd="2" destOrd="0" parTransId="{B0B8AF63-66F6-4B8F-AEAB-71AA6B5A81E9}" sibTransId="{84DFB2E3-5D0C-4BE5-9894-6AF34DD99331}"/>
    <dgm:cxn modelId="{E1321986-89A8-4566-9CA3-A95DE7601B1B}" type="presOf" srcId="{228FC080-C27C-4D78-A52D-182220A9207B}" destId="{FE451276-CC65-4EE7-B4EE-37DD5A822FCB}" srcOrd="0" destOrd="4" presId="urn:microsoft.com/office/officeart/2005/8/layout/list1"/>
    <dgm:cxn modelId="{3D71EBCA-9152-4AD4-80BE-EC34C16F59BE}" srcId="{CDFA9351-C4E9-488E-A75B-E328AD2EA74D}" destId="{D9AF9F53-3E62-4C01-8545-CDFFED19762C}" srcOrd="3" destOrd="0" parTransId="{6AE03014-B24A-413C-A1B5-7BF6C78C61AE}" sibTransId="{9B113F65-5838-4177-9444-81BB11FF4E2A}"/>
    <dgm:cxn modelId="{4D1AA2E0-7668-474E-9FCF-A187BFF8BFF2}" type="presParOf" srcId="{3F8C8F5F-2417-4B7C-A829-95500BDA1A2A}" destId="{CCCE5F58-9BB1-4227-A17C-D14179E030C0}" srcOrd="0" destOrd="0" presId="urn:microsoft.com/office/officeart/2005/8/layout/list1"/>
    <dgm:cxn modelId="{C69A98E5-203B-4C8B-ADDC-FEF57B428472}" type="presParOf" srcId="{CCCE5F58-9BB1-4227-A17C-D14179E030C0}" destId="{53FE5954-C555-4956-8B26-EADFB4373DC8}" srcOrd="0" destOrd="0" presId="urn:microsoft.com/office/officeart/2005/8/layout/list1"/>
    <dgm:cxn modelId="{AE66A837-A859-477E-8A94-31B2ACD40F36}" type="presParOf" srcId="{CCCE5F58-9BB1-4227-A17C-D14179E030C0}" destId="{2B22F8FC-3FDD-4C03-A9CF-F26740C6558C}" srcOrd="1" destOrd="0" presId="urn:microsoft.com/office/officeart/2005/8/layout/list1"/>
    <dgm:cxn modelId="{2EF41C99-78F5-450B-A770-C83664BF851B}" type="presParOf" srcId="{3F8C8F5F-2417-4B7C-A829-95500BDA1A2A}" destId="{449948AC-2061-49CF-AE24-8BFE3D86600F}" srcOrd="1" destOrd="0" presId="urn:microsoft.com/office/officeart/2005/8/layout/list1"/>
    <dgm:cxn modelId="{42467C8D-48EE-43B4-B534-895CDBAC6F06}" type="presParOf" srcId="{3F8C8F5F-2417-4B7C-A829-95500BDA1A2A}" destId="{A640B782-A818-4466-A005-5EA73B50600B}" srcOrd="2" destOrd="0" presId="urn:microsoft.com/office/officeart/2005/8/layout/list1"/>
    <dgm:cxn modelId="{B5A32F7B-8590-4FB1-BA02-DA6748688198}" type="presParOf" srcId="{3F8C8F5F-2417-4B7C-A829-95500BDA1A2A}" destId="{758849B6-DD57-4AEA-8AE5-6F096806F56D}" srcOrd="3" destOrd="0" presId="urn:microsoft.com/office/officeart/2005/8/layout/list1"/>
    <dgm:cxn modelId="{0FEA64A8-A7E3-4A8B-B718-EB8EC6E860A7}" type="presParOf" srcId="{3F8C8F5F-2417-4B7C-A829-95500BDA1A2A}" destId="{EF82889C-8F84-4E43-87C7-56DB70249259}" srcOrd="4" destOrd="0" presId="urn:microsoft.com/office/officeart/2005/8/layout/list1"/>
    <dgm:cxn modelId="{DF564636-557A-40D3-BAC8-CCF14458B3FC}" type="presParOf" srcId="{EF82889C-8F84-4E43-87C7-56DB70249259}" destId="{D90FF661-501D-433B-9D03-68DE2D4AECC5}" srcOrd="0" destOrd="0" presId="urn:microsoft.com/office/officeart/2005/8/layout/list1"/>
    <dgm:cxn modelId="{3C7C5B18-CF93-4DA8-9B2F-948C554D8A5C}" type="presParOf" srcId="{EF82889C-8F84-4E43-87C7-56DB70249259}" destId="{98A9BC7A-BA00-4514-A775-75D1DBC0E2CE}" srcOrd="1" destOrd="0" presId="urn:microsoft.com/office/officeart/2005/8/layout/list1"/>
    <dgm:cxn modelId="{9E4CA75E-F4D2-46E2-AE71-D698D2E5D839}" type="presParOf" srcId="{3F8C8F5F-2417-4B7C-A829-95500BDA1A2A}" destId="{C6D546FA-4A61-4712-8104-A7AAB277AA34}" srcOrd="5" destOrd="0" presId="urn:microsoft.com/office/officeart/2005/8/layout/list1"/>
    <dgm:cxn modelId="{8A960660-CE20-47B6-95A2-0EE607FB0FBC}" type="presParOf" srcId="{3F8C8F5F-2417-4B7C-A829-95500BDA1A2A}" destId="{FE451276-CC65-4EE7-B4EE-37DD5A822FC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3d4" qsCatId="3D" csTypeId="urn:microsoft.com/office/officeart/2005/8/colors/accent3_2" csCatId="accent3" phldr="1"/>
      <dgm:spPr/>
      <dgm:t>
        <a:bodyPr/>
        <a:lstStyle/>
        <a:p>
          <a:endParaRPr lang="en-US"/>
        </a:p>
      </dgm:t>
    </dgm:pt>
    <dgm:pt modelId="{DA8253C5-8501-4D17-B3AC-A396259AC2ED}">
      <dgm:prSet/>
      <dgm:spPr/>
      <dgm:t>
        <a:bodyPr/>
        <a:lstStyle/>
        <a:p>
          <a:pPr algn="ctr" rtl="1"/>
          <a:r>
            <a:rPr lang="fa-IR" dirty="0" smtClean="0">
              <a:cs typeface="B Titr" pitchFamily="2" charset="-78"/>
            </a:rPr>
            <a:t>ارکان صندوق</a:t>
          </a:r>
          <a:endParaRPr lang="en-US" dirty="0">
            <a:cs typeface="B Titr" pitchFamily="2" charset="-78"/>
          </a:endParaRPr>
        </a:p>
      </dgm:t>
    </dgm:pt>
    <dgm:pt modelId="{161C24EC-7497-4A29-BA5F-6F2FCA0636E6}" type="parTrans" cxnId="{CF98BBEA-2CDC-4DA1-9A18-D288BFF9479D}">
      <dgm:prSet/>
      <dgm:spPr/>
      <dgm:t>
        <a:bodyPr/>
        <a:lstStyle/>
        <a:p>
          <a:pPr rtl="1"/>
          <a:endParaRPr lang="en-US"/>
        </a:p>
      </dgm:t>
    </dgm:pt>
    <dgm:pt modelId="{9C698EB8-16A5-4BA6-AB66-5497F7FC2740}" type="sibTrans" cxnId="{CF98BBEA-2CDC-4DA1-9A18-D288BFF9479D}">
      <dgm:prSet/>
      <dgm:spPr/>
      <dgm:t>
        <a:bodyPr/>
        <a:lstStyle/>
        <a:p>
          <a:pPr rtl="1"/>
          <a:endParaRPr lang="en-US"/>
        </a:p>
      </dgm:t>
    </dgm:pt>
    <dgm:pt modelId="{5C1DC04B-64BA-41C7-A30A-39B42E4421C0}">
      <dgm:prSet/>
      <dgm:spPr/>
      <dgm:t>
        <a:bodyPr/>
        <a:lstStyle/>
        <a:p>
          <a:pPr algn="justLow" rtl="1"/>
          <a:r>
            <a:rPr lang="fa-IR" dirty="0" smtClean="0">
              <a:cs typeface="B Nazanin" pitchFamily="2" charset="-78"/>
            </a:rPr>
            <a:t>هيات امنا (بالاترين رکن صندوق)</a:t>
          </a:r>
          <a:endParaRPr lang="en-US" dirty="0">
            <a:cs typeface="B Nazanin" pitchFamily="2" charset="-78"/>
          </a:endParaRPr>
        </a:p>
      </dgm:t>
    </dgm:pt>
    <dgm:pt modelId="{25707DD2-8B34-4082-B142-E3389D753994}" type="parTrans" cxnId="{406E12D0-D8B6-4DE6-9F23-441AD54FCEB8}">
      <dgm:prSet/>
      <dgm:spPr/>
      <dgm:t>
        <a:bodyPr/>
        <a:lstStyle/>
        <a:p>
          <a:pPr rtl="1"/>
          <a:endParaRPr lang="en-US"/>
        </a:p>
      </dgm:t>
    </dgm:pt>
    <dgm:pt modelId="{BCD072DE-899C-4946-B386-5B6158AAF2E2}" type="sibTrans" cxnId="{406E12D0-D8B6-4DE6-9F23-441AD54FCEB8}">
      <dgm:prSet/>
      <dgm:spPr/>
      <dgm:t>
        <a:bodyPr/>
        <a:lstStyle/>
        <a:p>
          <a:pPr rtl="1"/>
          <a:endParaRPr lang="en-US"/>
        </a:p>
      </dgm:t>
    </dgm:pt>
    <dgm:pt modelId="{20D3BF54-9DBC-4B08-9670-C7BE72FB1EB0}">
      <dgm:prSet/>
      <dgm:spPr/>
      <dgm:t>
        <a:bodyPr/>
        <a:lstStyle/>
        <a:p>
          <a:pPr algn="justLow" rtl="1"/>
          <a:r>
            <a:rPr lang="fa-IR" dirty="0" smtClean="0">
              <a:cs typeface="B Nazanin" pitchFamily="2" charset="-78"/>
            </a:rPr>
            <a:t>هيات ناظر</a:t>
          </a:r>
          <a:endParaRPr lang="en-US" dirty="0">
            <a:cs typeface="B Nazanin" pitchFamily="2" charset="-78"/>
          </a:endParaRPr>
        </a:p>
      </dgm:t>
    </dgm:pt>
    <dgm:pt modelId="{03CFFEAE-3BFB-4BB4-8D35-5BFD21D89896}" type="parTrans" cxnId="{9037CE4D-8A2E-4EB7-921A-2D1A28532003}">
      <dgm:prSet/>
      <dgm:spPr/>
      <dgm:t>
        <a:bodyPr/>
        <a:lstStyle/>
        <a:p>
          <a:pPr rtl="1"/>
          <a:endParaRPr lang="en-US"/>
        </a:p>
      </dgm:t>
    </dgm:pt>
    <dgm:pt modelId="{0F70571D-DADF-42C5-B507-DA4C334C259B}" type="sibTrans" cxnId="{9037CE4D-8A2E-4EB7-921A-2D1A28532003}">
      <dgm:prSet/>
      <dgm:spPr/>
      <dgm:t>
        <a:bodyPr/>
        <a:lstStyle/>
        <a:p>
          <a:pPr rtl="1"/>
          <a:endParaRPr lang="en-US"/>
        </a:p>
      </dgm:t>
    </dgm:pt>
    <dgm:pt modelId="{12AA28FF-AB5B-4E29-83CE-30A55BE2F3E6}">
      <dgm:prSet/>
      <dgm:spPr/>
      <dgm:t>
        <a:bodyPr/>
        <a:lstStyle/>
        <a:p>
          <a:pPr algn="justLow" rtl="1"/>
          <a:r>
            <a:rPr lang="fa-IR" dirty="0" smtClean="0">
              <a:cs typeface="B Nazanin" pitchFamily="2" charset="-78"/>
            </a:rPr>
            <a:t>هيات عامل</a:t>
          </a:r>
          <a:endParaRPr lang="en-US" dirty="0">
            <a:cs typeface="B Nazanin" pitchFamily="2" charset="-78"/>
          </a:endParaRPr>
        </a:p>
      </dgm:t>
    </dgm:pt>
    <dgm:pt modelId="{1E7378E8-C1BA-49E0-A52F-335DEF42198E}" type="parTrans" cxnId="{7EA675F8-3216-45A8-AD69-BAD9CF4F3663}">
      <dgm:prSet/>
      <dgm:spPr/>
      <dgm:t>
        <a:bodyPr/>
        <a:lstStyle/>
        <a:p>
          <a:pPr rtl="1"/>
          <a:endParaRPr lang="en-US"/>
        </a:p>
      </dgm:t>
    </dgm:pt>
    <dgm:pt modelId="{3D1EB3C5-07C4-498D-80D6-1ABE7ECC97BB}" type="sibTrans" cxnId="{7EA675F8-3216-45A8-AD69-BAD9CF4F3663}">
      <dgm:prSet/>
      <dgm:spPr/>
      <dgm:t>
        <a:bodyPr/>
        <a:lstStyle/>
        <a:p>
          <a:pPr rtl="1"/>
          <a:endParaRPr lang="en-US"/>
        </a:p>
      </dgm:t>
    </dgm:pt>
    <dgm:pt modelId="{CDFA9351-C4E9-488E-A75B-E328AD2EA74D}">
      <dgm:prSet/>
      <dgm:spPr/>
      <dgm:t>
        <a:bodyPr/>
        <a:lstStyle/>
        <a:p>
          <a:pPr algn="ctr" rtl="1"/>
          <a:r>
            <a:rPr lang="fa-IR" dirty="0" smtClean="0">
              <a:cs typeface="B Titr" pitchFamily="2" charset="-78"/>
            </a:rPr>
            <a:t>هيات امنا</a:t>
          </a:r>
          <a:endParaRPr lang="en-US" dirty="0">
            <a:cs typeface="B Titr" pitchFamily="2" charset="-78"/>
          </a:endParaRPr>
        </a:p>
      </dgm:t>
    </dgm:pt>
    <dgm:pt modelId="{AF155135-2833-43D3-91A2-A71C6AFD4254}" type="parTrans" cxnId="{D470FBA0-66F6-4822-A210-C1860A7B5430}">
      <dgm:prSet/>
      <dgm:spPr/>
      <dgm:t>
        <a:bodyPr/>
        <a:lstStyle/>
        <a:p>
          <a:pPr rtl="1"/>
          <a:endParaRPr lang="en-US"/>
        </a:p>
      </dgm:t>
    </dgm:pt>
    <dgm:pt modelId="{DD459F0C-AD9E-422A-A1D6-1F5D158FB7A5}" type="sibTrans" cxnId="{D470FBA0-66F6-4822-A210-C1860A7B5430}">
      <dgm:prSet/>
      <dgm:spPr/>
      <dgm:t>
        <a:bodyPr/>
        <a:lstStyle/>
        <a:p>
          <a:pPr rtl="1"/>
          <a:endParaRPr lang="en-US"/>
        </a:p>
      </dgm:t>
    </dgm:pt>
    <dgm:pt modelId="{B67A2CA2-E126-45A0-A4A6-EBAA64AC0D07}">
      <dgm:prSet/>
      <dgm:spPr/>
      <dgm:t>
        <a:bodyPr/>
        <a:lstStyle/>
        <a:p>
          <a:pPr algn="justLow" rtl="1"/>
          <a:r>
            <a:rPr lang="fa-IR" dirty="0" smtClean="0">
              <a:cs typeface="B Nazanin" pitchFamily="2" charset="-78"/>
            </a:rPr>
            <a:t>تعيين حداقل نرخ بازده مورد انتظار از منابع صندوق</a:t>
          </a:r>
          <a:endParaRPr lang="en-US" dirty="0">
            <a:cs typeface="B Nazanin" pitchFamily="2" charset="-78"/>
          </a:endParaRPr>
        </a:p>
      </dgm:t>
    </dgm:pt>
    <dgm:pt modelId="{52EA09C1-D9D5-4469-B740-8A383D6CBFF8}" type="parTrans" cxnId="{CF23266C-283D-4C2F-95EE-3EA80FFB2A6E}">
      <dgm:prSet/>
      <dgm:spPr/>
      <dgm:t>
        <a:bodyPr/>
        <a:lstStyle/>
        <a:p>
          <a:pPr rtl="1"/>
          <a:endParaRPr lang="en-US"/>
        </a:p>
      </dgm:t>
    </dgm:pt>
    <dgm:pt modelId="{E870C18F-B2C7-4D6B-ABA7-2DB0B3C224FF}" type="sibTrans" cxnId="{CF23266C-283D-4C2F-95EE-3EA80FFB2A6E}">
      <dgm:prSet/>
      <dgm:spPr/>
      <dgm:t>
        <a:bodyPr/>
        <a:lstStyle/>
        <a:p>
          <a:pPr rtl="1"/>
          <a:endParaRPr lang="en-US"/>
        </a:p>
      </dgm:t>
    </dgm:pt>
    <dgm:pt modelId="{8CDD054C-DB2F-4771-A18E-DE68C5A6D1B5}">
      <dgm:prSet/>
      <dgm:spPr/>
      <dgm:t>
        <a:bodyPr/>
        <a:lstStyle/>
        <a:p>
          <a:pPr algn="justLow" rtl="1"/>
          <a:r>
            <a:rPr lang="fa-IR" dirty="0" smtClean="0">
              <a:cs typeface="B Nazanin" pitchFamily="2" charset="-78"/>
            </a:rPr>
            <a:t>نرخ بازدة قبول طرح‌هاي توليد و سرمايه‌گذاري براي پرداخت تسهيلات</a:t>
          </a:r>
          <a:endParaRPr lang="en-US" dirty="0">
            <a:cs typeface="B Nazanin" pitchFamily="2" charset="-78"/>
          </a:endParaRPr>
        </a:p>
      </dgm:t>
    </dgm:pt>
    <dgm:pt modelId="{7B9EC313-9D71-4956-9CD7-6A25DC8867E1}" type="parTrans" cxnId="{BF68820B-8657-4C41-BAB2-5A1D20D425E4}">
      <dgm:prSet/>
      <dgm:spPr/>
      <dgm:t>
        <a:bodyPr/>
        <a:lstStyle/>
        <a:p>
          <a:pPr rtl="1"/>
          <a:endParaRPr lang="en-US"/>
        </a:p>
      </dgm:t>
    </dgm:pt>
    <dgm:pt modelId="{F8534569-94C5-4616-AD6A-D9C1FE03953E}" type="sibTrans" cxnId="{BF68820B-8657-4C41-BAB2-5A1D20D425E4}">
      <dgm:prSet/>
      <dgm:spPr/>
      <dgm:t>
        <a:bodyPr/>
        <a:lstStyle/>
        <a:p>
          <a:pPr rtl="1"/>
          <a:endParaRPr lang="en-US"/>
        </a:p>
      </dgm:t>
    </dgm:pt>
    <dgm:pt modelId="{228FC080-C27C-4D78-A52D-182220A9207B}">
      <dgm:prSet/>
      <dgm:spPr/>
      <dgm:t>
        <a:bodyPr/>
        <a:lstStyle/>
        <a:p>
          <a:pPr algn="justLow" rtl="1"/>
          <a:endParaRPr lang="en-US" dirty="0">
            <a:cs typeface="B Nazanin" pitchFamily="2" charset="-78"/>
          </a:endParaRPr>
        </a:p>
      </dgm:t>
    </dgm:pt>
    <dgm:pt modelId="{9B478D9E-D6CA-4E56-ACEB-F966F9F23036}" type="parTrans" cxnId="{137FDF8F-833D-4315-89ED-7E297EBC08CA}">
      <dgm:prSet/>
      <dgm:spPr/>
      <dgm:t>
        <a:bodyPr/>
        <a:lstStyle/>
        <a:p>
          <a:pPr rtl="1"/>
          <a:endParaRPr lang="en-US"/>
        </a:p>
      </dgm:t>
    </dgm:pt>
    <dgm:pt modelId="{34F78F6F-4C7E-4743-9684-E7128A5DFD60}" type="sibTrans" cxnId="{137FDF8F-833D-4315-89ED-7E297EBC08CA}">
      <dgm:prSet/>
      <dgm:spPr/>
      <dgm:t>
        <a:bodyPr/>
        <a:lstStyle/>
        <a:p>
          <a:pPr rtl="1"/>
          <a:endParaRPr lang="en-US"/>
        </a:p>
      </dgm:t>
    </dgm:pt>
    <dgm:pt modelId="{713B975A-1404-43BD-BB45-8A53A4BBEF28}">
      <dgm:prSet/>
      <dgm:spPr/>
      <dgm:t>
        <a:bodyPr/>
        <a:lstStyle/>
        <a:p>
          <a:pPr algn="justLow" rtl="1"/>
          <a:r>
            <a:rPr lang="fa-IR" dirty="0" smtClean="0">
              <a:cs typeface="B Nazanin" pitchFamily="2" charset="-78"/>
            </a:rPr>
            <a:t>تعيين نرخ سهم مشارکت در طرح‌هاي سرمايه‌گذاري به نحوي که ميانگين اين نرخ‌ها کمتر از متوسط نرخ بازده سپرده بانک مرکزي در خارج کشور نباشد.</a:t>
          </a:r>
          <a:endParaRPr lang="en-US" dirty="0">
            <a:cs typeface="B Nazanin" pitchFamily="2" charset="-78"/>
          </a:endParaRPr>
        </a:p>
      </dgm:t>
    </dgm:pt>
    <dgm:pt modelId="{B1312262-CAA3-455F-9319-D26C37489965}" type="parTrans" cxnId="{3D3D58FE-69F7-4B65-BB8A-CD52A993384D}">
      <dgm:prSet/>
      <dgm:spPr/>
      <dgm:t>
        <a:bodyPr/>
        <a:lstStyle/>
        <a:p>
          <a:pPr rtl="1"/>
          <a:endParaRPr lang="en-US"/>
        </a:p>
      </dgm:t>
    </dgm:pt>
    <dgm:pt modelId="{EBB9F708-136A-474C-A4B1-C0B4A7CB3351}" type="sibTrans" cxnId="{3D3D58FE-69F7-4B65-BB8A-CD52A993384D}">
      <dgm:prSet/>
      <dgm:spPr/>
      <dgm:t>
        <a:bodyPr/>
        <a:lstStyle/>
        <a:p>
          <a:pPr rtl="1"/>
          <a:endParaRPr lang="en-US"/>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2"/>
      <dgm:spPr/>
      <dgm:t>
        <a:bodyPr/>
        <a:lstStyle/>
        <a:p>
          <a:endParaRPr lang="en-US"/>
        </a:p>
      </dgm:t>
    </dgm:pt>
    <dgm:pt modelId="{2B22F8FC-3FDD-4C03-A9CF-F26740C6558C}" type="pres">
      <dgm:prSet presAssocID="{DA8253C5-8501-4D17-B3AC-A396259AC2ED}" presName="parentText" presStyleLbl="node1" presStyleIdx="0" presStyleCnt="2">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0" presStyleCnt="2">
        <dgm:presLayoutVars>
          <dgm:bulletEnabled val="1"/>
        </dgm:presLayoutVars>
      </dgm:prSet>
      <dgm:spPr/>
      <dgm:t>
        <a:bodyPr/>
        <a:lstStyle/>
        <a:p>
          <a:endParaRPr lang="en-US"/>
        </a:p>
      </dgm:t>
    </dgm:pt>
    <dgm:pt modelId="{758849B6-DD57-4AEA-8AE5-6F096806F56D}" type="pres">
      <dgm:prSet presAssocID="{9C698EB8-16A5-4BA6-AB66-5497F7FC2740}" presName="spaceBetweenRectangles" presStyleCnt="0"/>
      <dgm:spPr/>
      <dgm:t>
        <a:bodyPr/>
        <a:lstStyle/>
        <a:p>
          <a:endParaRPr lang="en-US"/>
        </a:p>
      </dgm:t>
    </dgm:pt>
    <dgm:pt modelId="{EF82889C-8F84-4E43-87C7-56DB70249259}" type="pres">
      <dgm:prSet presAssocID="{CDFA9351-C4E9-488E-A75B-E328AD2EA74D}" presName="parentLin" presStyleCnt="0"/>
      <dgm:spPr/>
      <dgm:t>
        <a:bodyPr/>
        <a:lstStyle/>
        <a:p>
          <a:endParaRPr lang="en-US"/>
        </a:p>
      </dgm:t>
    </dgm:pt>
    <dgm:pt modelId="{D90FF661-501D-433B-9D03-68DE2D4AECC5}" type="pres">
      <dgm:prSet presAssocID="{CDFA9351-C4E9-488E-A75B-E328AD2EA74D}" presName="parentLeftMargin" presStyleLbl="node1" presStyleIdx="0" presStyleCnt="2"/>
      <dgm:spPr/>
      <dgm:t>
        <a:bodyPr/>
        <a:lstStyle/>
        <a:p>
          <a:endParaRPr lang="en-US"/>
        </a:p>
      </dgm:t>
    </dgm:pt>
    <dgm:pt modelId="{98A9BC7A-BA00-4514-A775-75D1DBC0E2CE}" type="pres">
      <dgm:prSet presAssocID="{CDFA9351-C4E9-488E-A75B-E328AD2EA74D}" presName="parentText" presStyleLbl="node1" presStyleIdx="1" presStyleCnt="2">
        <dgm:presLayoutVars>
          <dgm:chMax val="0"/>
          <dgm:bulletEnabled val="1"/>
        </dgm:presLayoutVars>
      </dgm:prSet>
      <dgm:spPr/>
      <dgm:t>
        <a:bodyPr/>
        <a:lstStyle/>
        <a:p>
          <a:endParaRPr lang="en-US"/>
        </a:p>
      </dgm:t>
    </dgm:pt>
    <dgm:pt modelId="{C6D546FA-4A61-4712-8104-A7AAB277AA34}" type="pres">
      <dgm:prSet presAssocID="{CDFA9351-C4E9-488E-A75B-E328AD2EA74D}" presName="negativeSpace" presStyleCnt="0"/>
      <dgm:spPr/>
      <dgm:t>
        <a:bodyPr/>
        <a:lstStyle/>
        <a:p>
          <a:endParaRPr lang="en-US"/>
        </a:p>
      </dgm:t>
    </dgm:pt>
    <dgm:pt modelId="{FE451276-CC65-4EE7-B4EE-37DD5A822FCB}" type="pres">
      <dgm:prSet presAssocID="{CDFA9351-C4E9-488E-A75B-E328AD2EA74D}" presName="childText" presStyleLbl="conFgAcc1" presStyleIdx="1" presStyleCnt="2">
        <dgm:presLayoutVars>
          <dgm:bulletEnabled val="1"/>
        </dgm:presLayoutVars>
      </dgm:prSet>
      <dgm:spPr/>
      <dgm:t>
        <a:bodyPr/>
        <a:lstStyle/>
        <a:p>
          <a:endParaRPr lang="en-US"/>
        </a:p>
      </dgm:t>
    </dgm:pt>
  </dgm:ptLst>
  <dgm:cxnLst>
    <dgm:cxn modelId="{8BE588D2-A103-42A6-BE10-92CB2DA83C90}" type="presOf" srcId="{DA8253C5-8501-4D17-B3AC-A396259AC2ED}" destId="{2B22F8FC-3FDD-4C03-A9CF-F26740C6558C}" srcOrd="1" destOrd="0" presId="urn:microsoft.com/office/officeart/2005/8/layout/list1"/>
    <dgm:cxn modelId="{D470FBA0-66F6-4822-A210-C1860A7B5430}" srcId="{8D04A69E-D420-4816-8822-DD5FE2966501}" destId="{CDFA9351-C4E9-488E-A75B-E328AD2EA74D}" srcOrd="1" destOrd="0" parTransId="{AF155135-2833-43D3-91A2-A71C6AFD4254}" sibTransId="{DD459F0C-AD9E-422A-A1D6-1F5D158FB7A5}"/>
    <dgm:cxn modelId="{EE5F0521-D69D-472B-AAE9-257FA75B0F3F}" type="presOf" srcId="{20D3BF54-9DBC-4B08-9670-C7BE72FB1EB0}" destId="{A640B782-A818-4466-A005-5EA73B50600B}" srcOrd="0" destOrd="1" presId="urn:microsoft.com/office/officeart/2005/8/layout/list1"/>
    <dgm:cxn modelId="{3D3D58FE-69F7-4B65-BB8A-CD52A993384D}" srcId="{CDFA9351-C4E9-488E-A75B-E328AD2EA74D}" destId="{713B975A-1404-43BD-BB45-8A53A4BBEF28}" srcOrd="2" destOrd="0" parTransId="{B1312262-CAA3-455F-9319-D26C37489965}" sibTransId="{EBB9F708-136A-474C-A4B1-C0B4A7CB3351}"/>
    <dgm:cxn modelId="{B70A099E-8C01-44B2-84C0-5C41ABE212BB}" type="presOf" srcId="{CDFA9351-C4E9-488E-A75B-E328AD2EA74D}" destId="{D90FF661-501D-433B-9D03-68DE2D4AECC5}" srcOrd="0" destOrd="0" presId="urn:microsoft.com/office/officeart/2005/8/layout/list1"/>
    <dgm:cxn modelId="{AAA47C65-3BD6-4526-92C4-5CCB3AACD584}" type="presOf" srcId="{CDFA9351-C4E9-488E-A75B-E328AD2EA74D}" destId="{98A9BC7A-BA00-4514-A775-75D1DBC0E2CE}" srcOrd="1" destOrd="0" presId="urn:microsoft.com/office/officeart/2005/8/layout/list1"/>
    <dgm:cxn modelId="{137FDF8F-833D-4315-89ED-7E297EBC08CA}" srcId="{CDFA9351-C4E9-488E-A75B-E328AD2EA74D}" destId="{228FC080-C27C-4D78-A52D-182220A9207B}" srcOrd="3" destOrd="0" parTransId="{9B478D9E-D6CA-4E56-ACEB-F966F9F23036}" sibTransId="{34F78F6F-4C7E-4743-9684-E7128A5DFD60}"/>
    <dgm:cxn modelId="{B0E1F86F-18B9-4763-ABCA-E27F22903863}" type="presOf" srcId="{8CDD054C-DB2F-4771-A18E-DE68C5A6D1B5}" destId="{FE451276-CC65-4EE7-B4EE-37DD5A822FCB}" srcOrd="0" destOrd="1" presId="urn:microsoft.com/office/officeart/2005/8/layout/list1"/>
    <dgm:cxn modelId="{406E12D0-D8B6-4DE6-9F23-441AD54FCEB8}" srcId="{DA8253C5-8501-4D17-B3AC-A396259AC2ED}" destId="{5C1DC04B-64BA-41C7-A30A-39B42E4421C0}" srcOrd="0" destOrd="0" parTransId="{25707DD2-8B34-4082-B142-E3389D753994}" sibTransId="{BCD072DE-899C-4946-B386-5B6158AAF2E2}"/>
    <dgm:cxn modelId="{8FC3A2E5-D0F8-46F4-8042-F5ECBB6996CB}" type="presOf" srcId="{713B975A-1404-43BD-BB45-8A53A4BBEF28}" destId="{FE451276-CC65-4EE7-B4EE-37DD5A822FCB}" srcOrd="0" destOrd="2" presId="urn:microsoft.com/office/officeart/2005/8/layout/list1"/>
    <dgm:cxn modelId="{7EA675F8-3216-45A8-AD69-BAD9CF4F3663}" srcId="{DA8253C5-8501-4D17-B3AC-A396259AC2ED}" destId="{12AA28FF-AB5B-4E29-83CE-30A55BE2F3E6}" srcOrd="2" destOrd="0" parTransId="{1E7378E8-C1BA-49E0-A52F-335DEF42198E}" sibTransId="{3D1EB3C5-07C4-498D-80D6-1ABE7ECC97BB}"/>
    <dgm:cxn modelId="{BF68820B-8657-4C41-BAB2-5A1D20D425E4}" srcId="{CDFA9351-C4E9-488E-A75B-E328AD2EA74D}" destId="{8CDD054C-DB2F-4771-A18E-DE68C5A6D1B5}" srcOrd="1" destOrd="0" parTransId="{7B9EC313-9D71-4956-9CD7-6A25DC8867E1}" sibTransId="{F8534569-94C5-4616-AD6A-D9C1FE03953E}"/>
    <dgm:cxn modelId="{CF98BBEA-2CDC-4DA1-9A18-D288BFF9479D}" srcId="{8D04A69E-D420-4816-8822-DD5FE2966501}" destId="{DA8253C5-8501-4D17-B3AC-A396259AC2ED}" srcOrd="0" destOrd="0" parTransId="{161C24EC-7497-4A29-BA5F-6F2FCA0636E6}" sibTransId="{9C698EB8-16A5-4BA6-AB66-5497F7FC2740}"/>
    <dgm:cxn modelId="{4B371791-F6C1-463E-B638-CF938464D810}" type="presOf" srcId="{8D04A69E-D420-4816-8822-DD5FE2966501}" destId="{3F8C8F5F-2417-4B7C-A829-95500BDA1A2A}" srcOrd="0" destOrd="0" presId="urn:microsoft.com/office/officeart/2005/8/layout/list1"/>
    <dgm:cxn modelId="{CF23266C-283D-4C2F-95EE-3EA80FFB2A6E}" srcId="{CDFA9351-C4E9-488E-A75B-E328AD2EA74D}" destId="{B67A2CA2-E126-45A0-A4A6-EBAA64AC0D07}" srcOrd="0" destOrd="0" parTransId="{52EA09C1-D9D5-4469-B740-8A383D6CBFF8}" sibTransId="{E870C18F-B2C7-4D6B-ABA7-2DB0B3C224FF}"/>
    <dgm:cxn modelId="{22FEEA30-4386-4C28-9EEA-8367355C115A}" type="presOf" srcId="{B67A2CA2-E126-45A0-A4A6-EBAA64AC0D07}" destId="{FE451276-CC65-4EE7-B4EE-37DD5A822FCB}" srcOrd="0" destOrd="0" presId="urn:microsoft.com/office/officeart/2005/8/layout/list1"/>
    <dgm:cxn modelId="{9037CE4D-8A2E-4EB7-921A-2D1A28532003}" srcId="{DA8253C5-8501-4D17-B3AC-A396259AC2ED}" destId="{20D3BF54-9DBC-4B08-9670-C7BE72FB1EB0}" srcOrd="1" destOrd="0" parTransId="{03CFFEAE-3BFB-4BB4-8D35-5BFD21D89896}" sibTransId="{0F70571D-DADF-42C5-B507-DA4C334C259B}"/>
    <dgm:cxn modelId="{84FB671B-BE99-492A-965E-F27121E9D2C0}" type="presOf" srcId="{12AA28FF-AB5B-4E29-83CE-30A55BE2F3E6}" destId="{A640B782-A818-4466-A005-5EA73B50600B}" srcOrd="0" destOrd="2" presId="urn:microsoft.com/office/officeart/2005/8/layout/list1"/>
    <dgm:cxn modelId="{22E61B7B-5542-48EB-87C7-0AB448C58C4C}" type="presOf" srcId="{5C1DC04B-64BA-41C7-A30A-39B42E4421C0}" destId="{A640B782-A818-4466-A005-5EA73B50600B}" srcOrd="0" destOrd="0" presId="urn:microsoft.com/office/officeart/2005/8/layout/list1"/>
    <dgm:cxn modelId="{526F3280-A547-42F9-A765-89C05FC7A044}" type="presOf" srcId="{228FC080-C27C-4D78-A52D-182220A9207B}" destId="{FE451276-CC65-4EE7-B4EE-37DD5A822FCB}" srcOrd="0" destOrd="3" presId="urn:microsoft.com/office/officeart/2005/8/layout/list1"/>
    <dgm:cxn modelId="{FB507619-FB48-437B-9DB6-36EA569AF071}" type="presOf" srcId="{DA8253C5-8501-4D17-B3AC-A396259AC2ED}" destId="{53FE5954-C555-4956-8B26-EADFB4373DC8}" srcOrd="0" destOrd="0" presId="urn:microsoft.com/office/officeart/2005/8/layout/list1"/>
    <dgm:cxn modelId="{D020E161-76B7-4B32-8842-FC2E4E18BFD3}" type="presParOf" srcId="{3F8C8F5F-2417-4B7C-A829-95500BDA1A2A}" destId="{CCCE5F58-9BB1-4227-A17C-D14179E030C0}" srcOrd="0" destOrd="0" presId="urn:microsoft.com/office/officeart/2005/8/layout/list1"/>
    <dgm:cxn modelId="{CE16DE29-0822-4392-9094-725E7C69979A}" type="presParOf" srcId="{CCCE5F58-9BB1-4227-A17C-D14179E030C0}" destId="{53FE5954-C555-4956-8B26-EADFB4373DC8}" srcOrd="0" destOrd="0" presId="urn:microsoft.com/office/officeart/2005/8/layout/list1"/>
    <dgm:cxn modelId="{9D4604A8-779A-4871-8E81-E829FBD328CA}" type="presParOf" srcId="{CCCE5F58-9BB1-4227-A17C-D14179E030C0}" destId="{2B22F8FC-3FDD-4C03-A9CF-F26740C6558C}" srcOrd="1" destOrd="0" presId="urn:microsoft.com/office/officeart/2005/8/layout/list1"/>
    <dgm:cxn modelId="{B7D66E23-0FA9-4ABB-AFB7-023CA953C854}" type="presParOf" srcId="{3F8C8F5F-2417-4B7C-A829-95500BDA1A2A}" destId="{449948AC-2061-49CF-AE24-8BFE3D86600F}" srcOrd="1" destOrd="0" presId="urn:microsoft.com/office/officeart/2005/8/layout/list1"/>
    <dgm:cxn modelId="{26120DB5-EB2C-43C2-B4D8-07D89C1B36B3}" type="presParOf" srcId="{3F8C8F5F-2417-4B7C-A829-95500BDA1A2A}" destId="{A640B782-A818-4466-A005-5EA73B50600B}" srcOrd="2" destOrd="0" presId="urn:microsoft.com/office/officeart/2005/8/layout/list1"/>
    <dgm:cxn modelId="{8564BB04-E2BC-4A96-AE33-15CAB4D9F53D}" type="presParOf" srcId="{3F8C8F5F-2417-4B7C-A829-95500BDA1A2A}" destId="{758849B6-DD57-4AEA-8AE5-6F096806F56D}" srcOrd="3" destOrd="0" presId="urn:microsoft.com/office/officeart/2005/8/layout/list1"/>
    <dgm:cxn modelId="{33536C00-A8DA-422D-AC91-8D63749EE45E}" type="presParOf" srcId="{3F8C8F5F-2417-4B7C-A829-95500BDA1A2A}" destId="{EF82889C-8F84-4E43-87C7-56DB70249259}" srcOrd="4" destOrd="0" presId="urn:microsoft.com/office/officeart/2005/8/layout/list1"/>
    <dgm:cxn modelId="{CDAF0FF2-C110-4F76-8422-1D44D7218873}" type="presParOf" srcId="{EF82889C-8F84-4E43-87C7-56DB70249259}" destId="{D90FF661-501D-433B-9D03-68DE2D4AECC5}" srcOrd="0" destOrd="0" presId="urn:microsoft.com/office/officeart/2005/8/layout/list1"/>
    <dgm:cxn modelId="{4564BD6C-A4FE-4198-A38C-32F26E89A712}" type="presParOf" srcId="{EF82889C-8F84-4E43-87C7-56DB70249259}" destId="{98A9BC7A-BA00-4514-A775-75D1DBC0E2CE}" srcOrd="1" destOrd="0" presId="urn:microsoft.com/office/officeart/2005/8/layout/list1"/>
    <dgm:cxn modelId="{79DB4C61-71C5-4BD7-9DF6-6562DE0B80BE}" type="presParOf" srcId="{3F8C8F5F-2417-4B7C-A829-95500BDA1A2A}" destId="{C6D546FA-4A61-4712-8104-A7AAB277AA34}" srcOrd="5" destOrd="0" presId="urn:microsoft.com/office/officeart/2005/8/layout/list1"/>
    <dgm:cxn modelId="{C8805550-CDB4-42F8-BAE3-7AF3FCBA8AD6}" type="presParOf" srcId="{3F8C8F5F-2417-4B7C-A829-95500BDA1A2A}" destId="{FE451276-CC65-4EE7-B4EE-37DD5A822FC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58EB769-8E21-4256-97A0-D83E465D4C43}" type="doc">
      <dgm:prSet loTypeId="urn:microsoft.com/office/officeart/2005/8/layout/list1" loCatId="list" qsTypeId="urn:microsoft.com/office/officeart/2005/8/quickstyle/3d7" qsCatId="3D" csTypeId="urn:microsoft.com/office/officeart/2005/8/colors/colorful1#13" csCatId="colorful" phldr="1"/>
      <dgm:spPr/>
      <dgm:t>
        <a:bodyPr/>
        <a:lstStyle/>
        <a:p>
          <a:endParaRPr lang="en-US"/>
        </a:p>
      </dgm:t>
    </dgm:pt>
    <dgm:pt modelId="{2D6FE13C-B08A-4226-A447-430B8EF4FB70}">
      <dgm:prSet/>
      <dgm:spPr/>
      <dgm:t>
        <a:bodyPr/>
        <a:lstStyle/>
        <a:p>
          <a:pPr algn="ctr" rtl="1"/>
          <a:r>
            <a:rPr lang="fa-IR" dirty="0" smtClean="0">
              <a:cs typeface="B Titr" pitchFamily="2" charset="-78"/>
            </a:rPr>
            <a:t>مصارف صندوق</a:t>
          </a:r>
          <a:endParaRPr lang="en-US" dirty="0">
            <a:cs typeface="B Titr" pitchFamily="2" charset="-78"/>
          </a:endParaRPr>
        </a:p>
      </dgm:t>
    </dgm:pt>
    <dgm:pt modelId="{D1219CE9-FA8F-4FD4-97C8-B6AF42C34F91}" type="parTrans" cxnId="{1990BAFA-A2D7-4EB3-AFDB-880B4933DC6B}">
      <dgm:prSet/>
      <dgm:spPr/>
      <dgm:t>
        <a:bodyPr/>
        <a:lstStyle/>
        <a:p>
          <a:pPr algn="justLow"/>
          <a:endParaRPr lang="en-US">
            <a:cs typeface="B Zar" pitchFamily="2" charset="-78"/>
          </a:endParaRPr>
        </a:p>
      </dgm:t>
    </dgm:pt>
    <dgm:pt modelId="{056751AE-DA0F-47E1-A549-0633BF65A324}" type="sibTrans" cxnId="{1990BAFA-A2D7-4EB3-AFDB-880B4933DC6B}">
      <dgm:prSet/>
      <dgm:spPr/>
      <dgm:t>
        <a:bodyPr/>
        <a:lstStyle/>
        <a:p>
          <a:pPr algn="justLow"/>
          <a:endParaRPr lang="en-US">
            <a:cs typeface="B Zar" pitchFamily="2" charset="-78"/>
          </a:endParaRPr>
        </a:p>
      </dgm:t>
    </dgm:pt>
    <dgm:pt modelId="{957625FA-B78A-432A-9FBB-9F5596784866}">
      <dgm:prSet/>
      <dgm:spPr/>
      <dgm:t>
        <a:bodyPr/>
        <a:lstStyle/>
        <a:p>
          <a:pPr algn="justLow" rtl="1"/>
          <a:r>
            <a:rPr lang="fa-IR" dirty="0" smtClean="0">
              <a:cs typeface="B Zar" pitchFamily="2" charset="-78"/>
            </a:rPr>
            <a:t>اعطاي تسهيلات به بخش‌هاي خصوصي، تعاوني ، بنگاه‌هاي اقتصادي متعلق به موسسات عمومي غيردولتي براي توليد و توسعه سرمايه‌گذاري داراي توجيه فني، مالي، اقتصادي</a:t>
          </a:r>
          <a:endParaRPr lang="en-US" dirty="0">
            <a:cs typeface="B Zar" pitchFamily="2" charset="-78"/>
          </a:endParaRPr>
        </a:p>
      </dgm:t>
    </dgm:pt>
    <dgm:pt modelId="{076AEECD-439E-4A15-B80C-7C511AB02727}" type="parTrans" cxnId="{C4208750-8A17-4FA0-969B-DB26AB5DCDC0}">
      <dgm:prSet/>
      <dgm:spPr/>
      <dgm:t>
        <a:bodyPr/>
        <a:lstStyle/>
        <a:p>
          <a:pPr algn="justLow"/>
          <a:endParaRPr lang="en-US">
            <a:cs typeface="B Zar" pitchFamily="2" charset="-78"/>
          </a:endParaRPr>
        </a:p>
      </dgm:t>
    </dgm:pt>
    <dgm:pt modelId="{6ABC0CF9-068D-49DC-BBE4-F546A84B03EC}" type="sibTrans" cxnId="{C4208750-8A17-4FA0-969B-DB26AB5DCDC0}">
      <dgm:prSet/>
      <dgm:spPr/>
      <dgm:t>
        <a:bodyPr/>
        <a:lstStyle/>
        <a:p>
          <a:pPr algn="justLow"/>
          <a:endParaRPr lang="en-US">
            <a:cs typeface="B Zar" pitchFamily="2" charset="-78"/>
          </a:endParaRPr>
        </a:p>
      </dgm:t>
    </dgm:pt>
    <dgm:pt modelId="{32DC9687-7527-48CE-B09B-BF3E8A53387C}">
      <dgm:prSet/>
      <dgm:spPr/>
      <dgm:t>
        <a:bodyPr/>
        <a:lstStyle/>
        <a:p>
          <a:pPr algn="justLow" rtl="1"/>
          <a:r>
            <a:rPr lang="fa-IR" dirty="0" smtClean="0">
              <a:cs typeface="B Zar" pitchFamily="2" charset="-78"/>
            </a:rPr>
            <a:t>اعطاي تسهيلات صادرات خدمات فني مهندسي </a:t>
          </a:r>
          <a:endParaRPr lang="en-US" dirty="0">
            <a:cs typeface="B Zar" pitchFamily="2" charset="-78"/>
          </a:endParaRPr>
        </a:p>
      </dgm:t>
    </dgm:pt>
    <dgm:pt modelId="{EA300AF8-FD62-4C49-A34E-0A1679C8D643}" type="parTrans" cxnId="{EFB18069-D00D-4674-9DE9-E122EBDC4848}">
      <dgm:prSet/>
      <dgm:spPr/>
      <dgm:t>
        <a:bodyPr/>
        <a:lstStyle/>
        <a:p>
          <a:endParaRPr lang="en-US"/>
        </a:p>
      </dgm:t>
    </dgm:pt>
    <dgm:pt modelId="{F5637140-ECF2-4644-8219-FFF637D0797A}" type="sibTrans" cxnId="{EFB18069-D00D-4674-9DE9-E122EBDC4848}">
      <dgm:prSet/>
      <dgm:spPr/>
      <dgm:t>
        <a:bodyPr/>
        <a:lstStyle/>
        <a:p>
          <a:endParaRPr lang="en-US"/>
        </a:p>
      </dgm:t>
    </dgm:pt>
    <dgm:pt modelId="{4F1E0B57-8DA6-4A9D-B0B1-ACCEED53F3E6}">
      <dgm:prSet/>
      <dgm:spPr/>
      <dgm:t>
        <a:bodyPr/>
        <a:lstStyle/>
        <a:p>
          <a:pPr algn="justLow" rtl="1"/>
          <a:r>
            <a:rPr lang="fa-IR" dirty="0" smtClean="0">
              <a:cs typeface="B Zar" pitchFamily="2" charset="-78"/>
            </a:rPr>
            <a:t>اعطاي تسهيلات به سرمايه‌گذاران خارجي با رعايت اصل 80 قانون اساسي</a:t>
          </a:r>
          <a:endParaRPr lang="en-US" dirty="0">
            <a:cs typeface="B Zar" pitchFamily="2" charset="-78"/>
          </a:endParaRPr>
        </a:p>
      </dgm:t>
    </dgm:pt>
    <dgm:pt modelId="{7C62D17B-7305-4D71-98B4-3E4201B39CAE}" type="parTrans" cxnId="{AA1068F2-3C0C-44E8-BFCA-2C2999D58BA5}">
      <dgm:prSet/>
      <dgm:spPr/>
      <dgm:t>
        <a:bodyPr/>
        <a:lstStyle/>
        <a:p>
          <a:endParaRPr lang="en-US"/>
        </a:p>
      </dgm:t>
    </dgm:pt>
    <dgm:pt modelId="{66A0E3C1-6191-4424-A971-14685632D2D1}" type="sibTrans" cxnId="{AA1068F2-3C0C-44E8-BFCA-2C2999D58BA5}">
      <dgm:prSet/>
      <dgm:spPr/>
      <dgm:t>
        <a:bodyPr/>
        <a:lstStyle/>
        <a:p>
          <a:endParaRPr lang="en-US"/>
        </a:p>
      </dgm:t>
    </dgm:pt>
    <dgm:pt modelId="{5E317709-9856-4E07-9C70-E674C0CB4E75}" type="pres">
      <dgm:prSet presAssocID="{058EB769-8E21-4256-97A0-D83E465D4C43}" presName="linear" presStyleCnt="0">
        <dgm:presLayoutVars>
          <dgm:dir/>
          <dgm:animLvl val="lvl"/>
          <dgm:resizeHandles val="exact"/>
        </dgm:presLayoutVars>
      </dgm:prSet>
      <dgm:spPr/>
      <dgm:t>
        <a:bodyPr/>
        <a:lstStyle/>
        <a:p>
          <a:endParaRPr lang="en-US"/>
        </a:p>
      </dgm:t>
    </dgm:pt>
    <dgm:pt modelId="{D8C67234-F4C7-48EE-8B8B-8A8B92C22CF8}" type="pres">
      <dgm:prSet presAssocID="{2D6FE13C-B08A-4226-A447-430B8EF4FB70}" presName="parentLin" presStyleCnt="0"/>
      <dgm:spPr/>
    </dgm:pt>
    <dgm:pt modelId="{C49C7CCA-AA58-4A10-B765-F6F9E427B0D3}" type="pres">
      <dgm:prSet presAssocID="{2D6FE13C-B08A-4226-A447-430B8EF4FB70}" presName="parentLeftMargin" presStyleLbl="node1" presStyleIdx="0" presStyleCnt="1"/>
      <dgm:spPr/>
      <dgm:t>
        <a:bodyPr/>
        <a:lstStyle/>
        <a:p>
          <a:endParaRPr lang="en-US"/>
        </a:p>
      </dgm:t>
    </dgm:pt>
    <dgm:pt modelId="{EEFA2175-CAAB-4DFA-9B71-70A0E32447A5}" type="pres">
      <dgm:prSet presAssocID="{2D6FE13C-B08A-4226-A447-430B8EF4FB70}" presName="parentText" presStyleLbl="node1" presStyleIdx="0" presStyleCnt="1">
        <dgm:presLayoutVars>
          <dgm:chMax val="0"/>
          <dgm:bulletEnabled val="1"/>
        </dgm:presLayoutVars>
      </dgm:prSet>
      <dgm:spPr/>
      <dgm:t>
        <a:bodyPr/>
        <a:lstStyle/>
        <a:p>
          <a:endParaRPr lang="en-US"/>
        </a:p>
      </dgm:t>
    </dgm:pt>
    <dgm:pt modelId="{63D4F6A9-7970-401F-9F01-E0DFB023C64A}" type="pres">
      <dgm:prSet presAssocID="{2D6FE13C-B08A-4226-A447-430B8EF4FB70}" presName="negativeSpace" presStyleCnt="0"/>
      <dgm:spPr/>
    </dgm:pt>
    <dgm:pt modelId="{1888991F-C2FB-4C40-A80A-1041287A20A3}" type="pres">
      <dgm:prSet presAssocID="{2D6FE13C-B08A-4226-A447-430B8EF4FB70}" presName="childText" presStyleLbl="conFgAcc1" presStyleIdx="0" presStyleCnt="1">
        <dgm:presLayoutVars>
          <dgm:bulletEnabled val="1"/>
        </dgm:presLayoutVars>
      </dgm:prSet>
      <dgm:spPr/>
      <dgm:t>
        <a:bodyPr/>
        <a:lstStyle/>
        <a:p>
          <a:endParaRPr lang="en-US"/>
        </a:p>
      </dgm:t>
    </dgm:pt>
  </dgm:ptLst>
  <dgm:cxnLst>
    <dgm:cxn modelId="{B896E391-8005-46CD-A1F7-584830736195}" type="presOf" srcId="{2D6FE13C-B08A-4226-A447-430B8EF4FB70}" destId="{C49C7CCA-AA58-4A10-B765-F6F9E427B0D3}" srcOrd="0" destOrd="0" presId="urn:microsoft.com/office/officeart/2005/8/layout/list1"/>
    <dgm:cxn modelId="{C4208750-8A17-4FA0-969B-DB26AB5DCDC0}" srcId="{2D6FE13C-B08A-4226-A447-430B8EF4FB70}" destId="{957625FA-B78A-432A-9FBB-9F5596784866}" srcOrd="0" destOrd="0" parTransId="{076AEECD-439E-4A15-B80C-7C511AB02727}" sibTransId="{6ABC0CF9-068D-49DC-BBE4-F546A84B03EC}"/>
    <dgm:cxn modelId="{8FF8DE40-78DB-4737-A63E-370D9D6C1246}" type="presOf" srcId="{058EB769-8E21-4256-97A0-D83E465D4C43}" destId="{5E317709-9856-4E07-9C70-E674C0CB4E75}" srcOrd="0" destOrd="0" presId="urn:microsoft.com/office/officeart/2005/8/layout/list1"/>
    <dgm:cxn modelId="{66C6D472-578C-4CFC-96B6-6EB920A5C0E8}" type="presOf" srcId="{32DC9687-7527-48CE-B09B-BF3E8A53387C}" destId="{1888991F-C2FB-4C40-A80A-1041287A20A3}" srcOrd="0" destOrd="1" presId="urn:microsoft.com/office/officeart/2005/8/layout/list1"/>
    <dgm:cxn modelId="{AA1068F2-3C0C-44E8-BFCA-2C2999D58BA5}" srcId="{2D6FE13C-B08A-4226-A447-430B8EF4FB70}" destId="{4F1E0B57-8DA6-4A9D-B0B1-ACCEED53F3E6}" srcOrd="2" destOrd="0" parTransId="{7C62D17B-7305-4D71-98B4-3E4201B39CAE}" sibTransId="{66A0E3C1-6191-4424-A971-14685632D2D1}"/>
    <dgm:cxn modelId="{86E8989E-A8A1-48D9-BA29-1DA3ABFB31DF}" type="presOf" srcId="{957625FA-B78A-432A-9FBB-9F5596784866}" destId="{1888991F-C2FB-4C40-A80A-1041287A20A3}" srcOrd="0" destOrd="0" presId="urn:microsoft.com/office/officeart/2005/8/layout/list1"/>
    <dgm:cxn modelId="{FB9C0142-15AD-4664-BFF3-85F7FFEC43E5}" type="presOf" srcId="{2D6FE13C-B08A-4226-A447-430B8EF4FB70}" destId="{EEFA2175-CAAB-4DFA-9B71-70A0E32447A5}" srcOrd="1" destOrd="0" presId="urn:microsoft.com/office/officeart/2005/8/layout/list1"/>
    <dgm:cxn modelId="{981E4454-441D-4B64-BFDC-19542F7CB83C}" type="presOf" srcId="{4F1E0B57-8DA6-4A9D-B0B1-ACCEED53F3E6}" destId="{1888991F-C2FB-4C40-A80A-1041287A20A3}" srcOrd="0" destOrd="2" presId="urn:microsoft.com/office/officeart/2005/8/layout/list1"/>
    <dgm:cxn modelId="{1990BAFA-A2D7-4EB3-AFDB-880B4933DC6B}" srcId="{058EB769-8E21-4256-97A0-D83E465D4C43}" destId="{2D6FE13C-B08A-4226-A447-430B8EF4FB70}" srcOrd="0" destOrd="0" parTransId="{D1219CE9-FA8F-4FD4-97C8-B6AF42C34F91}" sibTransId="{056751AE-DA0F-47E1-A549-0633BF65A324}"/>
    <dgm:cxn modelId="{EFB18069-D00D-4674-9DE9-E122EBDC4848}" srcId="{2D6FE13C-B08A-4226-A447-430B8EF4FB70}" destId="{32DC9687-7527-48CE-B09B-BF3E8A53387C}" srcOrd="1" destOrd="0" parTransId="{EA300AF8-FD62-4C49-A34E-0A1679C8D643}" sibTransId="{F5637140-ECF2-4644-8219-FFF637D0797A}"/>
    <dgm:cxn modelId="{60096695-76BB-4275-A9C0-4DF8AC0CFA6D}" type="presParOf" srcId="{5E317709-9856-4E07-9C70-E674C0CB4E75}" destId="{D8C67234-F4C7-48EE-8B8B-8A8B92C22CF8}" srcOrd="0" destOrd="0" presId="urn:microsoft.com/office/officeart/2005/8/layout/list1"/>
    <dgm:cxn modelId="{236B28BE-6062-4D89-B429-D9B92FE2806F}" type="presParOf" srcId="{D8C67234-F4C7-48EE-8B8B-8A8B92C22CF8}" destId="{C49C7CCA-AA58-4A10-B765-F6F9E427B0D3}" srcOrd="0" destOrd="0" presId="urn:microsoft.com/office/officeart/2005/8/layout/list1"/>
    <dgm:cxn modelId="{984CD168-B75C-4EAE-8FC6-A3DB328F6307}" type="presParOf" srcId="{D8C67234-F4C7-48EE-8B8B-8A8B92C22CF8}" destId="{EEFA2175-CAAB-4DFA-9B71-70A0E32447A5}" srcOrd="1" destOrd="0" presId="urn:microsoft.com/office/officeart/2005/8/layout/list1"/>
    <dgm:cxn modelId="{C3D6CD6C-57B1-430F-A3AD-7597D9528CA1}" type="presParOf" srcId="{5E317709-9856-4E07-9C70-E674C0CB4E75}" destId="{63D4F6A9-7970-401F-9F01-E0DFB023C64A}" srcOrd="1" destOrd="0" presId="urn:microsoft.com/office/officeart/2005/8/layout/list1"/>
    <dgm:cxn modelId="{CEBD5633-F069-4144-94E2-2F23E57F91A8}" type="presParOf" srcId="{5E317709-9856-4E07-9C70-E674C0CB4E75}" destId="{1888991F-C2FB-4C40-A80A-1041287A20A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90D6EA14-0021-4C72-9046-A02D1BB88A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6066BF7-E704-4465-BB18-92651680D9B8}">
      <dgm:prSet/>
      <dgm:spPr/>
      <dgm:t>
        <a:bodyPr/>
        <a:lstStyle/>
        <a:p>
          <a:pPr algn="ctr" rtl="1"/>
          <a:r>
            <a:rPr lang="fa-IR" b="1" dirty="0" smtClean="0">
              <a:cs typeface="B Titr" pitchFamily="2" charset="-78"/>
            </a:rPr>
            <a:t>نوع ارز و واحد محاسبات</a:t>
          </a:r>
          <a:endParaRPr lang="fa-IR" dirty="0">
            <a:cs typeface="B Titr" pitchFamily="2" charset="-78"/>
          </a:endParaRPr>
        </a:p>
      </dgm:t>
    </dgm:pt>
    <dgm:pt modelId="{F12C7617-C84B-4881-B907-F91B4FDF98B6}" type="parTrans" cxnId="{0C823142-EFDA-4259-B284-1AF0EF58D823}">
      <dgm:prSet/>
      <dgm:spPr/>
      <dgm:t>
        <a:bodyPr/>
        <a:lstStyle/>
        <a:p>
          <a:endParaRPr lang="en-US"/>
        </a:p>
      </dgm:t>
    </dgm:pt>
    <dgm:pt modelId="{48278B40-CC98-48B2-90D9-1F74C1F22100}" type="sibTrans" cxnId="{0C823142-EFDA-4259-B284-1AF0EF58D823}">
      <dgm:prSet/>
      <dgm:spPr/>
      <dgm:t>
        <a:bodyPr/>
        <a:lstStyle/>
        <a:p>
          <a:endParaRPr lang="en-US"/>
        </a:p>
      </dgm:t>
    </dgm:pt>
    <dgm:pt modelId="{77384705-EA08-4E3B-934F-1526D7E7E3DF}">
      <dgm:prSet/>
      <dgm:spPr/>
      <dgm:t>
        <a:bodyPr/>
        <a:lstStyle/>
        <a:p>
          <a:pPr algn="justLow" rtl="1"/>
          <a:r>
            <a:rPr lang="fa-IR" dirty="0" smtClean="0">
              <a:latin typeface="ذ ظشق"/>
              <a:cs typeface="B Zar" pitchFamily="2" charset="-78"/>
            </a:rPr>
            <a:t>واحد پولي محاسبات دلار آمريکا</a:t>
          </a:r>
          <a:endParaRPr lang="en-US" dirty="0">
            <a:latin typeface="ذ ظشق"/>
            <a:cs typeface="B Zar" pitchFamily="2" charset="-78"/>
          </a:endParaRPr>
        </a:p>
      </dgm:t>
    </dgm:pt>
    <dgm:pt modelId="{70F495AA-8E52-4D1C-8749-5A3C6D914A78}" type="parTrans" cxnId="{E99D595E-B4C0-4AF4-94BF-5DF624E3B922}">
      <dgm:prSet/>
      <dgm:spPr/>
      <dgm:t>
        <a:bodyPr/>
        <a:lstStyle/>
        <a:p>
          <a:endParaRPr lang="en-US"/>
        </a:p>
      </dgm:t>
    </dgm:pt>
    <dgm:pt modelId="{90ADA1EC-01AB-4B53-9CB8-93F473194144}" type="sibTrans" cxnId="{E99D595E-B4C0-4AF4-94BF-5DF624E3B922}">
      <dgm:prSet/>
      <dgm:spPr/>
      <dgm:t>
        <a:bodyPr/>
        <a:lstStyle/>
        <a:p>
          <a:endParaRPr lang="en-US"/>
        </a:p>
      </dgm:t>
    </dgm:pt>
    <dgm:pt modelId="{9AFBE1E7-CAC2-4F9D-BB7E-D68DF852A1B1}">
      <dgm:prSet/>
      <dgm:spPr/>
      <dgm:t>
        <a:bodyPr/>
        <a:lstStyle/>
        <a:p>
          <a:pPr algn="justLow" rtl="1"/>
          <a:r>
            <a:rPr lang="fa-IR" dirty="0" smtClean="0">
              <a:latin typeface="ذ ظشق"/>
              <a:cs typeface="B Zar" pitchFamily="2" charset="-78"/>
            </a:rPr>
            <a:t>بازپرداخت تسهيلات ارزي استفاده شده به همان ارزي خواهدبود که به طرح پرداخت شده است.</a:t>
          </a:r>
          <a:endParaRPr lang="en-US" dirty="0">
            <a:latin typeface="ذ ظشق"/>
            <a:cs typeface="B Zar" pitchFamily="2" charset="-78"/>
          </a:endParaRPr>
        </a:p>
      </dgm:t>
    </dgm:pt>
    <dgm:pt modelId="{CE60779E-AEA1-4BE2-AEE0-177709F45EAB}" type="parTrans" cxnId="{EEDEAFF8-6DA5-47C0-BB17-920CFDE9D9D0}">
      <dgm:prSet/>
      <dgm:spPr/>
    </dgm:pt>
    <dgm:pt modelId="{6B4B31D5-D70F-48AF-B1E1-35F09019BCB2}" type="sibTrans" cxnId="{EEDEAFF8-6DA5-47C0-BB17-920CFDE9D9D0}">
      <dgm:prSet/>
      <dgm:spPr/>
    </dgm:pt>
    <dgm:pt modelId="{0B932010-ECDF-43DA-8B4B-673DFEC29AFC}">
      <dgm:prSet/>
      <dgm:spPr/>
      <dgm:t>
        <a:bodyPr/>
        <a:lstStyle/>
        <a:p>
          <a:pPr algn="justLow" rtl="1"/>
          <a:r>
            <a:rPr lang="fa-IR" dirty="0" smtClean="0">
              <a:latin typeface="ذ ظشق"/>
              <a:cs typeface="B Zar" pitchFamily="2" charset="-78"/>
            </a:rPr>
            <a:t>نرخ تسعير در هر صورت که ضرورت پيدا کند معادل نرخ برابري بين الملي ارز بر اساس اعلام بانک خواهدبود.</a:t>
          </a:r>
          <a:endParaRPr lang="en-US" dirty="0">
            <a:latin typeface="ذ ظشق"/>
            <a:cs typeface="B Zar" pitchFamily="2" charset="-78"/>
          </a:endParaRPr>
        </a:p>
      </dgm:t>
    </dgm:pt>
    <dgm:pt modelId="{54B7C314-2775-421C-8EAF-C07DBAD3D9AC}" type="parTrans" cxnId="{88800BE9-1417-4B92-AF37-144C04C8BD73}">
      <dgm:prSet/>
      <dgm:spPr/>
    </dgm:pt>
    <dgm:pt modelId="{0D3CC22D-C198-466B-92FC-18814F9A525B}" type="sibTrans" cxnId="{88800BE9-1417-4B92-AF37-144C04C8BD73}">
      <dgm:prSet/>
      <dgm:spPr/>
    </dgm:pt>
    <dgm:pt modelId="{C4EDCA4C-175A-419F-B7C5-02CE63216297}" type="pres">
      <dgm:prSet presAssocID="{90D6EA14-0021-4C72-9046-A02D1BB88A08}" presName="linear" presStyleCnt="0">
        <dgm:presLayoutVars>
          <dgm:dir/>
          <dgm:animLvl val="lvl"/>
          <dgm:resizeHandles val="exact"/>
        </dgm:presLayoutVars>
      </dgm:prSet>
      <dgm:spPr/>
      <dgm:t>
        <a:bodyPr/>
        <a:lstStyle/>
        <a:p>
          <a:endParaRPr lang="en-US"/>
        </a:p>
      </dgm:t>
    </dgm:pt>
    <dgm:pt modelId="{C551EAD7-6CE8-4196-A2F8-8BC926429138}" type="pres">
      <dgm:prSet presAssocID="{86066BF7-E704-4465-BB18-92651680D9B8}" presName="parentLin" presStyleCnt="0"/>
      <dgm:spPr/>
    </dgm:pt>
    <dgm:pt modelId="{9A9249ED-1602-4C53-B0C1-031BB21E9FD7}" type="pres">
      <dgm:prSet presAssocID="{86066BF7-E704-4465-BB18-92651680D9B8}" presName="parentLeftMargin" presStyleLbl="node1" presStyleIdx="0" presStyleCnt="1"/>
      <dgm:spPr/>
      <dgm:t>
        <a:bodyPr/>
        <a:lstStyle/>
        <a:p>
          <a:endParaRPr lang="en-US"/>
        </a:p>
      </dgm:t>
    </dgm:pt>
    <dgm:pt modelId="{A7956712-0BE7-431E-91AC-D459628CF93D}" type="pres">
      <dgm:prSet presAssocID="{86066BF7-E704-4465-BB18-92651680D9B8}" presName="parentText" presStyleLbl="node1" presStyleIdx="0" presStyleCnt="1">
        <dgm:presLayoutVars>
          <dgm:chMax val="0"/>
          <dgm:bulletEnabled val="1"/>
        </dgm:presLayoutVars>
      </dgm:prSet>
      <dgm:spPr/>
      <dgm:t>
        <a:bodyPr/>
        <a:lstStyle/>
        <a:p>
          <a:endParaRPr lang="en-US"/>
        </a:p>
      </dgm:t>
    </dgm:pt>
    <dgm:pt modelId="{3B51336D-AACD-42F1-B1EE-766C71F4AD72}" type="pres">
      <dgm:prSet presAssocID="{86066BF7-E704-4465-BB18-92651680D9B8}" presName="negativeSpace" presStyleCnt="0"/>
      <dgm:spPr/>
    </dgm:pt>
    <dgm:pt modelId="{729A514B-4C0F-4AB9-9697-DC3FC0F49326}" type="pres">
      <dgm:prSet presAssocID="{86066BF7-E704-4465-BB18-92651680D9B8}" presName="childText" presStyleLbl="conFgAcc1" presStyleIdx="0" presStyleCnt="1">
        <dgm:presLayoutVars>
          <dgm:bulletEnabled val="1"/>
        </dgm:presLayoutVars>
      </dgm:prSet>
      <dgm:spPr>
        <a:prstGeom prst="flowChartDocument">
          <a:avLst/>
        </a:prstGeom>
      </dgm:spPr>
      <dgm:t>
        <a:bodyPr/>
        <a:lstStyle/>
        <a:p>
          <a:endParaRPr lang="en-US"/>
        </a:p>
      </dgm:t>
    </dgm:pt>
  </dgm:ptLst>
  <dgm:cxnLst>
    <dgm:cxn modelId="{AC37A6DC-9890-47D0-9428-865DB034569D}" type="presOf" srcId="{9AFBE1E7-CAC2-4F9D-BB7E-D68DF852A1B1}" destId="{729A514B-4C0F-4AB9-9697-DC3FC0F49326}" srcOrd="0" destOrd="1" presId="urn:microsoft.com/office/officeart/2005/8/layout/list1"/>
    <dgm:cxn modelId="{0C823142-EFDA-4259-B284-1AF0EF58D823}" srcId="{90D6EA14-0021-4C72-9046-A02D1BB88A08}" destId="{86066BF7-E704-4465-BB18-92651680D9B8}" srcOrd="0" destOrd="0" parTransId="{F12C7617-C84B-4881-B907-F91B4FDF98B6}" sibTransId="{48278B40-CC98-48B2-90D9-1F74C1F22100}"/>
    <dgm:cxn modelId="{88800BE9-1417-4B92-AF37-144C04C8BD73}" srcId="{86066BF7-E704-4465-BB18-92651680D9B8}" destId="{0B932010-ECDF-43DA-8B4B-673DFEC29AFC}" srcOrd="2" destOrd="0" parTransId="{54B7C314-2775-421C-8EAF-C07DBAD3D9AC}" sibTransId="{0D3CC22D-C198-466B-92FC-18814F9A525B}"/>
    <dgm:cxn modelId="{74A1680F-2713-4DA9-9539-AD73ED324A0E}" type="presOf" srcId="{0B932010-ECDF-43DA-8B4B-673DFEC29AFC}" destId="{729A514B-4C0F-4AB9-9697-DC3FC0F49326}" srcOrd="0" destOrd="2" presId="urn:microsoft.com/office/officeart/2005/8/layout/list1"/>
    <dgm:cxn modelId="{329042D5-C8C9-49DD-B393-1AF587D56F9C}" type="presOf" srcId="{77384705-EA08-4E3B-934F-1526D7E7E3DF}" destId="{729A514B-4C0F-4AB9-9697-DC3FC0F49326}" srcOrd="0" destOrd="0" presId="urn:microsoft.com/office/officeart/2005/8/layout/list1"/>
    <dgm:cxn modelId="{8DAE3737-0C6B-43D0-AEBE-C8D07B43674F}" type="presOf" srcId="{86066BF7-E704-4465-BB18-92651680D9B8}" destId="{A7956712-0BE7-431E-91AC-D459628CF93D}" srcOrd="1" destOrd="0" presId="urn:microsoft.com/office/officeart/2005/8/layout/list1"/>
    <dgm:cxn modelId="{5312E6E2-C76D-4731-93C3-90585B0CC778}" type="presOf" srcId="{86066BF7-E704-4465-BB18-92651680D9B8}" destId="{9A9249ED-1602-4C53-B0C1-031BB21E9FD7}" srcOrd="0" destOrd="0" presId="urn:microsoft.com/office/officeart/2005/8/layout/list1"/>
    <dgm:cxn modelId="{EEDEAFF8-6DA5-47C0-BB17-920CFDE9D9D0}" srcId="{86066BF7-E704-4465-BB18-92651680D9B8}" destId="{9AFBE1E7-CAC2-4F9D-BB7E-D68DF852A1B1}" srcOrd="1" destOrd="0" parTransId="{CE60779E-AEA1-4BE2-AEE0-177709F45EAB}" sibTransId="{6B4B31D5-D70F-48AF-B1E1-35F09019BCB2}"/>
    <dgm:cxn modelId="{E99D595E-B4C0-4AF4-94BF-5DF624E3B922}" srcId="{86066BF7-E704-4465-BB18-92651680D9B8}" destId="{77384705-EA08-4E3B-934F-1526D7E7E3DF}" srcOrd="0" destOrd="0" parTransId="{70F495AA-8E52-4D1C-8749-5A3C6D914A78}" sibTransId="{90ADA1EC-01AB-4B53-9CB8-93F473194144}"/>
    <dgm:cxn modelId="{23D3F595-D5ED-4757-972D-EBAEFBB87C9C}" type="presOf" srcId="{90D6EA14-0021-4C72-9046-A02D1BB88A08}" destId="{C4EDCA4C-175A-419F-B7C5-02CE63216297}" srcOrd="0" destOrd="0" presId="urn:microsoft.com/office/officeart/2005/8/layout/list1"/>
    <dgm:cxn modelId="{D5B1ED7B-6EEF-4C50-B402-0E4F160E9A20}" type="presParOf" srcId="{C4EDCA4C-175A-419F-B7C5-02CE63216297}" destId="{C551EAD7-6CE8-4196-A2F8-8BC926429138}" srcOrd="0" destOrd="0" presId="urn:microsoft.com/office/officeart/2005/8/layout/list1"/>
    <dgm:cxn modelId="{9451DC52-C519-4DF7-B0D4-39D53C0BE858}" type="presParOf" srcId="{C551EAD7-6CE8-4196-A2F8-8BC926429138}" destId="{9A9249ED-1602-4C53-B0C1-031BB21E9FD7}" srcOrd="0" destOrd="0" presId="urn:microsoft.com/office/officeart/2005/8/layout/list1"/>
    <dgm:cxn modelId="{EEF06F11-2721-4749-863D-16DB4CE639A5}" type="presParOf" srcId="{C551EAD7-6CE8-4196-A2F8-8BC926429138}" destId="{A7956712-0BE7-431E-91AC-D459628CF93D}" srcOrd="1" destOrd="0" presId="urn:microsoft.com/office/officeart/2005/8/layout/list1"/>
    <dgm:cxn modelId="{EDF8B7E9-AFD0-4BB6-BC02-E227B57AC69F}" type="presParOf" srcId="{C4EDCA4C-175A-419F-B7C5-02CE63216297}" destId="{3B51336D-AACD-42F1-B1EE-766C71F4AD72}" srcOrd="1" destOrd="0" presId="urn:microsoft.com/office/officeart/2005/8/layout/list1"/>
    <dgm:cxn modelId="{DDB8564C-F25D-4FCB-9F80-F82B0DEFD0A5}" type="presParOf" srcId="{C4EDCA4C-175A-419F-B7C5-02CE63216297}" destId="{729A514B-4C0F-4AB9-9697-DC3FC0F4932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AABCE96-EDA1-4EFA-AD6C-8454D01529F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C7D30E6-D825-408A-BD18-FE0B017F2217}">
      <dgm:prSet/>
      <dgm:spPr/>
      <dgm:t>
        <a:bodyPr/>
        <a:lstStyle/>
        <a:p>
          <a:pPr algn="ctr" rtl="1"/>
          <a:r>
            <a:rPr lang="fa-IR" dirty="0" smtClean="0">
              <a:cs typeface="B Titr" pitchFamily="2" charset="-78"/>
            </a:rPr>
            <a:t>سهم آورده</a:t>
          </a:r>
          <a:endParaRPr lang="en-US" dirty="0">
            <a:cs typeface="B Titr" pitchFamily="2" charset="-78"/>
          </a:endParaRPr>
        </a:p>
      </dgm:t>
    </dgm:pt>
    <dgm:pt modelId="{4EE317EF-1937-4709-A6EE-3984BD9C27C9}" type="parTrans" cxnId="{D0AC5028-8D80-481B-AF2F-E8F95D6FD99F}">
      <dgm:prSet/>
      <dgm:spPr/>
      <dgm:t>
        <a:bodyPr/>
        <a:lstStyle/>
        <a:p>
          <a:endParaRPr lang="en-US"/>
        </a:p>
      </dgm:t>
    </dgm:pt>
    <dgm:pt modelId="{DF44AB7D-9689-40E1-B64E-363686ECB0D4}" type="sibTrans" cxnId="{D0AC5028-8D80-481B-AF2F-E8F95D6FD99F}">
      <dgm:prSet/>
      <dgm:spPr/>
      <dgm:t>
        <a:bodyPr/>
        <a:lstStyle/>
        <a:p>
          <a:endParaRPr lang="en-US"/>
        </a:p>
      </dgm:t>
    </dgm:pt>
    <dgm:pt modelId="{63CC1153-698E-4143-8D70-A7036BCAE109}">
      <dgm:prSet/>
      <dgm:spPr/>
      <dgm:t>
        <a:bodyPr/>
        <a:lstStyle/>
        <a:p>
          <a:pPr algn="justLow" rtl="1"/>
          <a:r>
            <a:rPr lang="fa-IR" dirty="0" smtClean="0">
              <a:cs typeface="B Zar" pitchFamily="2" charset="-78"/>
            </a:rPr>
            <a:t>سهم آوردة متقاضي اعم از حقيقي و حقوقي معادل 25% کل هزينه ريالي و ارزي طرح (برمبناي ارزيابي فني، اقتصادي بانک عامل) خواهد بود.</a:t>
          </a:r>
          <a:endParaRPr lang="en-US" dirty="0">
            <a:cs typeface="B Zar" pitchFamily="2" charset="-78"/>
          </a:endParaRPr>
        </a:p>
      </dgm:t>
    </dgm:pt>
    <dgm:pt modelId="{D81CC812-3E69-483B-870E-CDEF934DAD18}" type="parTrans" cxnId="{2AF8C3EE-FC1F-4979-82F0-F5B99CA012EA}">
      <dgm:prSet/>
      <dgm:spPr/>
      <dgm:t>
        <a:bodyPr/>
        <a:lstStyle/>
        <a:p>
          <a:endParaRPr lang="en-US"/>
        </a:p>
      </dgm:t>
    </dgm:pt>
    <dgm:pt modelId="{C5E8C6BF-D3CF-4AED-A2F2-062FBCAAEF8A}" type="sibTrans" cxnId="{2AF8C3EE-FC1F-4979-82F0-F5B99CA012EA}">
      <dgm:prSet/>
      <dgm:spPr/>
      <dgm:t>
        <a:bodyPr/>
        <a:lstStyle/>
        <a:p>
          <a:endParaRPr lang="en-US"/>
        </a:p>
      </dgm:t>
    </dgm:pt>
    <dgm:pt modelId="{31A73AB4-20AD-4AE1-AE39-63FC88AA81F2}">
      <dgm:prSet/>
      <dgm:spPr/>
      <dgm:t>
        <a:bodyPr/>
        <a:lstStyle/>
        <a:p>
          <a:pPr algn="justLow" rtl="1"/>
          <a:r>
            <a:rPr lang="fa-IR" dirty="0" smtClean="0">
              <a:cs typeface="B Zar" pitchFamily="2" charset="-78"/>
            </a:rPr>
            <a:t>سهم آورده در مناطق کمتر توسعه يافته برابر 15%</a:t>
          </a:r>
          <a:endParaRPr lang="en-US" dirty="0">
            <a:cs typeface="B Zar" pitchFamily="2" charset="-78"/>
          </a:endParaRPr>
        </a:p>
      </dgm:t>
    </dgm:pt>
    <dgm:pt modelId="{042B0F96-314E-4D5D-9FA9-C95EF6622AD1}" type="parTrans" cxnId="{55BED259-58D1-4867-9ABD-AB24E3A60A6C}">
      <dgm:prSet/>
      <dgm:spPr/>
      <dgm:t>
        <a:bodyPr/>
        <a:lstStyle/>
        <a:p>
          <a:endParaRPr lang="en-US"/>
        </a:p>
      </dgm:t>
    </dgm:pt>
    <dgm:pt modelId="{FFD5F4C3-6AB5-4BED-8B4E-C1ED44914725}" type="sibTrans" cxnId="{55BED259-58D1-4867-9ABD-AB24E3A60A6C}">
      <dgm:prSet/>
      <dgm:spPr/>
      <dgm:t>
        <a:bodyPr/>
        <a:lstStyle/>
        <a:p>
          <a:endParaRPr lang="en-US"/>
        </a:p>
      </dgm:t>
    </dgm:pt>
    <dgm:pt modelId="{74E58676-F400-40A3-8311-5E22ABD3375F}">
      <dgm:prSet/>
      <dgm:spPr/>
      <dgm:t>
        <a:bodyPr/>
        <a:lstStyle/>
        <a:p>
          <a:pPr algn="justLow" rtl="1"/>
          <a:r>
            <a:rPr lang="fa-IR" dirty="0" smtClean="0">
              <a:cs typeface="B Zar" pitchFamily="2" charset="-78"/>
            </a:rPr>
            <a:t>سرمايه‌گذاري مشترک خارجي و طرف ايراني 30%</a:t>
          </a:r>
          <a:endParaRPr lang="en-US" dirty="0">
            <a:cs typeface="B Zar" pitchFamily="2" charset="-78"/>
          </a:endParaRPr>
        </a:p>
      </dgm:t>
    </dgm:pt>
    <dgm:pt modelId="{7823C139-793A-4766-9F3C-B0A21283C410}" type="parTrans" cxnId="{CD65D0B4-31D0-4A68-B373-D00EC0057993}">
      <dgm:prSet/>
      <dgm:spPr/>
      <dgm:t>
        <a:bodyPr/>
        <a:lstStyle/>
        <a:p>
          <a:endParaRPr lang="en-US"/>
        </a:p>
      </dgm:t>
    </dgm:pt>
    <dgm:pt modelId="{C450D8F3-5C2D-43B4-8B6E-868A7D14AB16}" type="sibTrans" cxnId="{CD65D0B4-31D0-4A68-B373-D00EC0057993}">
      <dgm:prSet/>
      <dgm:spPr/>
      <dgm:t>
        <a:bodyPr/>
        <a:lstStyle/>
        <a:p>
          <a:endParaRPr lang="en-US"/>
        </a:p>
      </dgm:t>
    </dgm:pt>
    <dgm:pt modelId="{A55E14BE-5A3F-4A23-9716-64565A620731}">
      <dgm:prSet/>
      <dgm:spPr/>
      <dgm:t>
        <a:bodyPr/>
        <a:lstStyle/>
        <a:p>
          <a:pPr algn="justLow" rtl="1"/>
          <a:r>
            <a:rPr lang="fa-IR" dirty="0" smtClean="0">
              <a:cs typeface="B Zar" pitchFamily="2" charset="-78"/>
            </a:rPr>
            <a:t>در بخش‌هاي تعاوني و کشاورزي و آب معادل حداقل 20%</a:t>
          </a:r>
          <a:endParaRPr lang="en-US" dirty="0">
            <a:cs typeface="B Zar" pitchFamily="2" charset="-78"/>
          </a:endParaRPr>
        </a:p>
      </dgm:t>
    </dgm:pt>
    <dgm:pt modelId="{21AEA7D8-7322-429C-80CE-640C1CFA9E02}" type="parTrans" cxnId="{73EDFE32-F565-4332-939F-AF373708BF64}">
      <dgm:prSet/>
      <dgm:spPr/>
      <dgm:t>
        <a:bodyPr/>
        <a:lstStyle/>
        <a:p>
          <a:endParaRPr lang="en-US"/>
        </a:p>
      </dgm:t>
    </dgm:pt>
    <dgm:pt modelId="{E18816AE-A212-432D-AD56-9887390DC0C5}" type="sibTrans" cxnId="{73EDFE32-F565-4332-939F-AF373708BF64}">
      <dgm:prSet/>
      <dgm:spPr/>
      <dgm:t>
        <a:bodyPr/>
        <a:lstStyle/>
        <a:p>
          <a:endParaRPr lang="en-US"/>
        </a:p>
      </dgm:t>
    </dgm:pt>
    <dgm:pt modelId="{39F8783A-6CF7-46CC-8A7B-9DFD05EC04E2}" type="pres">
      <dgm:prSet presAssocID="{9AABCE96-EDA1-4EFA-AD6C-8454D01529F1}" presName="linear" presStyleCnt="0">
        <dgm:presLayoutVars>
          <dgm:dir/>
          <dgm:animLvl val="lvl"/>
          <dgm:resizeHandles val="exact"/>
        </dgm:presLayoutVars>
      </dgm:prSet>
      <dgm:spPr/>
      <dgm:t>
        <a:bodyPr/>
        <a:lstStyle/>
        <a:p>
          <a:endParaRPr lang="en-US"/>
        </a:p>
      </dgm:t>
    </dgm:pt>
    <dgm:pt modelId="{86EE78A9-B7CD-48B7-AFBB-8B8A7ACEF01F}" type="pres">
      <dgm:prSet presAssocID="{FC7D30E6-D825-408A-BD18-FE0B017F2217}" presName="parentLin" presStyleCnt="0"/>
      <dgm:spPr/>
    </dgm:pt>
    <dgm:pt modelId="{36899ECB-7445-4D97-A9EB-3F34ADFB9E41}" type="pres">
      <dgm:prSet presAssocID="{FC7D30E6-D825-408A-BD18-FE0B017F2217}" presName="parentLeftMargin" presStyleLbl="node1" presStyleIdx="0" presStyleCnt="1"/>
      <dgm:spPr/>
      <dgm:t>
        <a:bodyPr/>
        <a:lstStyle/>
        <a:p>
          <a:endParaRPr lang="en-US"/>
        </a:p>
      </dgm:t>
    </dgm:pt>
    <dgm:pt modelId="{BDFF00B3-D223-4D95-8127-D18E95F04629}" type="pres">
      <dgm:prSet presAssocID="{FC7D30E6-D825-408A-BD18-FE0B017F2217}" presName="parentText" presStyleLbl="node1" presStyleIdx="0" presStyleCnt="1">
        <dgm:presLayoutVars>
          <dgm:chMax val="0"/>
          <dgm:bulletEnabled val="1"/>
        </dgm:presLayoutVars>
      </dgm:prSet>
      <dgm:spPr/>
      <dgm:t>
        <a:bodyPr/>
        <a:lstStyle/>
        <a:p>
          <a:endParaRPr lang="en-US"/>
        </a:p>
      </dgm:t>
    </dgm:pt>
    <dgm:pt modelId="{65FDFCB8-5F8C-4B4F-9411-06E449A48279}" type="pres">
      <dgm:prSet presAssocID="{FC7D30E6-D825-408A-BD18-FE0B017F2217}" presName="negativeSpace" presStyleCnt="0"/>
      <dgm:spPr/>
    </dgm:pt>
    <dgm:pt modelId="{9A6DC7AB-BC8D-488D-9643-7CB3CAC7961A}" type="pres">
      <dgm:prSet presAssocID="{FC7D30E6-D825-408A-BD18-FE0B017F2217}" presName="childText" presStyleLbl="conFgAcc1" presStyleIdx="0" presStyleCnt="1">
        <dgm:presLayoutVars>
          <dgm:bulletEnabled val="1"/>
        </dgm:presLayoutVars>
      </dgm:prSet>
      <dgm:spPr/>
      <dgm:t>
        <a:bodyPr/>
        <a:lstStyle/>
        <a:p>
          <a:endParaRPr lang="en-US"/>
        </a:p>
      </dgm:t>
    </dgm:pt>
  </dgm:ptLst>
  <dgm:cxnLst>
    <dgm:cxn modelId="{73EDFE32-F565-4332-939F-AF373708BF64}" srcId="{FC7D30E6-D825-408A-BD18-FE0B017F2217}" destId="{A55E14BE-5A3F-4A23-9716-64565A620731}" srcOrd="3" destOrd="0" parTransId="{21AEA7D8-7322-429C-80CE-640C1CFA9E02}" sibTransId="{E18816AE-A212-432D-AD56-9887390DC0C5}"/>
    <dgm:cxn modelId="{306F8FB9-CB27-4F15-8043-2ABFC245CFA5}" type="presOf" srcId="{31A73AB4-20AD-4AE1-AE39-63FC88AA81F2}" destId="{9A6DC7AB-BC8D-488D-9643-7CB3CAC7961A}" srcOrd="0" destOrd="1" presId="urn:microsoft.com/office/officeart/2005/8/layout/list1"/>
    <dgm:cxn modelId="{4F57C654-440F-42EE-B6BD-86F7E15F2CD1}" type="presOf" srcId="{9AABCE96-EDA1-4EFA-AD6C-8454D01529F1}" destId="{39F8783A-6CF7-46CC-8A7B-9DFD05EC04E2}" srcOrd="0" destOrd="0" presId="urn:microsoft.com/office/officeart/2005/8/layout/list1"/>
    <dgm:cxn modelId="{55BED259-58D1-4867-9ABD-AB24E3A60A6C}" srcId="{FC7D30E6-D825-408A-BD18-FE0B017F2217}" destId="{31A73AB4-20AD-4AE1-AE39-63FC88AA81F2}" srcOrd="1" destOrd="0" parTransId="{042B0F96-314E-4D5D-9FA9-C95EF6622AD1}" sibTransId="{FFD5F4C3-6AB5-4BED-8B4E-C1ED44914725}"/>
    <dgm:cxn modelId="{E2F20EEC-19B3-4641-967C-C46757FB35BB}" type="presOf" srcId="{74E58676-F400-40A3-8311-5E22ABD3375F}" destId="{9A6DC7AB-BC8D-488D-9643-7CB3CAC7961A}" srcOrd="0" destOrd="2" presId="urn:microsoft.com/office/officeart/2005/8/layout/list1"/>
    <dgm:cxn modelId="{1FCCB1E9-CB5B-420E-80C1-701A1E4A7A7F}" type="presOf" srcId="{63CC1153-698E-4143-8D70-A7036BCAE109}" destId="{9A6DC7AB-BC8D-488D-9643-7CB3CAC7961A}" srcOrd="0" destOrd="0" presId="urn:microsoft.com/office/officeart/2005/8/layout/list1"/>
    <dgm:cxn modelId="{D0AC5028-8D80-481B-AF2F-E8F95D6FD99F}" srcId="{9AABCE96-EDA1-4EFA-AD6C-8454D01529F1}" destId="{FC7D30E6-D825-408A-BD18-FE0B017F2217}" srcOrd="0" destOrd="0" parTransId="{4EE317EF-1937-4709-A6EE-3984BD9C27C9}" sibTransId="{DF44AB7D-9689-40E1-B64E-363686ECB0D4}"/>
    <dgm:cxn modelId="{5757B736-CDAE-480A-9150-838C1E2800F2}" type="presOf" srcId="{A55E14BE-5A3F-4A23-9716-64565A620731}" destId="{9A6DC7AB-BC8D-488D-9643-7CB3CAC7961A}" srcOrd="0" destOrd="3" presId="urn:microsoft.com/office/officeart/2005/8/layout/list1"/>
    <dgm:cxn modelId="{2AF8C3EE-FC1F-4979-82F0-F5B99CA012EA}" srcId="{FC7D30E6-D825-408A-BD18-FE0B017F2217}" destId="{63CC1153-698E-4143-8D70-A7036BCAE109}" srcOrd="0" destOrd="0" parTransId="{D81CC812-3E69-483B-870E-CDEF934DAD18}" sibTransId="{C5E8C6BF-D3CF-4AED-A2F2-062FBCAAEF8A}"/>
    <dgm:cxn modelId="{CD65D0B4-31D0-4A68-B373-D00EC0057993}" srcId="{FC7D30E6-D825-408A-BD18-FE0B017F2217}" destId="{74E58676-F400-40A3-8311-5E22ABD3375F}" srcOrd="2" destOrd="0" parTransId="{7823C139-793A-4766-9F3C-B0A21283C410}" sibTransId="{C450D8F3-5C2D-43B4-8B6E-868A7D14AB16}"/>
    <dgm:cxn modelId="{9DC88BD3-8FE1-4A56-B7C9-01D1AC7AE8DA}" type="presOf" srcId="{FC7D30E6-D825-408A-BD18-FE0B017F2217}" destId="{BDFF00B3-D223-4D95-8127-D18E95F04629}" srcOrd="1" destOrd="0" presId="urn:microsoft.com/office/officeart/2005/8/layout/list1"/>
    <dgm:cxn modelId="{57E2BBA0-1CA7-415F-A4BB-137FECE7ABB9}" type="presOf" srcId="{FC7D30E6-D825-408A-BD18-FE0B017F2217}" destId="{36899ECB-7445-4D97-A9EB-3F34ADFB9E41}" srcOrd="0" destOrd="0" presId="urn:microsoft.com/office/officeart/2005/8/layout/list1"/>
    <dgm:cxn modelId="{C14A21B1-8134-47FA-9A64-C20CFC1CB9AD}" type="presParOf" srcId="{39F8783A-6CF7-46CC-8A7B-9DFD05EC04E2}" destId="{86EE78A9-B7CD-48B7-AFBB-8B8A7ACEF01F}" srcOrd="0" destOrd="0" presId="urn:microsoft.com/office/officeart/2005/8/layout/list1"/>
    <dgm:cxn modelId="{E7EE5CD9-6538-433B-A219-5F8214D87D18}" type="presParOf" srcId="{86EE78A9-B7CD-48B7-AFBB-8B8A7ACEF01F}" destId="{36899ECB-7445-4D97-A9EB-3F34ADFB9E41}" srcOrd="0" destOrd="0" presId="urn:microsoft.com/office/officeart/2005/8/layout/list1"/>
    <dgm:cxn modelId="{C09F1201-53B2-4066-BF1F-7474C3F9069A}" type="presParOf" srcId="{86EE78A9-B7CD-48B7-AFBB-8B8A7ACEF01F}" destId="{BDFF00B3-D223-4D95-8127-D18E95F04629}" srcOrd="1" destOrd="0" presId="urn:microsoft.com/office/officeart/2005/8/layout/list1"/>
    <dgm:cxn modelId="{D365FBD8-952C-4478-B4DB-2E386C5A49F0}" type="presParOf" srcId="{39F8783A-6CF7-46CC-8A7B-9DFD05EC04E2}" destId="{65FDFCB8-5F8C-4B4F-9411-06E449A48279}" srcOrd="1" destOrd="0" presId="urn:microsoft.com/office/officeart/2005/8/layout/list1"/>
    <dgm:cxn modelId="{3B5468A2-F9B7-4DEE-90C1-741696E33DAC}" type="presParOf" srcId="{39F8783A-6CF7-46CC-8A7B-9DFD05EC04E2}" destId="{9A6DC7AB-BC8D-488D-9643-7CB3CAC7961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060DB8-91F6-4F31-AC65-37315DC24AFA}" type="doc">
      <dgm:prSet loTypeId="urn:microsoft.com/office/officeart/2005/8/layout/process4" loCatId="list" qsTypeId="urn:microsoft.com/office/officeart/2005/8/quickstyle/3d1" qsCatId="3D" csTypeId="urn:microsoft.com/office/officeart/2005/8/colors/accent1_3" csCatId="accent1" phldr="1"/>
      <dgm:spPr/>
      <dgm:t>
        <a:bodyPr/>
        <a:lstStyle/>
        <a:p>
          <a:endParaRPr lang="en-US"/>
        </a:p>
      </dgm:t>
    </dgm:pt>
    <dgm:pt modelId="{8E610F2D-2264-4760-B31C-B61EB3707B01}">
      <dgm:prSet/>
      <dgm:spPr/>
      <dgm:t>
        <a:bodyPr/>
        <a:lstStyle/>
        <a:p>
          <a:pPr rtl="1"/>
          <a:r>
            <a:rPr lang="fa-IR" dirty="0" smtClean="0">
              <a:cs typeface="B Titr" pitchFamily="2" charset="-78"/>
            </a:rPr>
            <a:t>دانش مالی</a:t>
          </a:r>
          <a:endParaRPr lang="en-US" dirty="0">
            <a:cs typeface="B Titr" pitchFamily="2" charset="-78"/>
          </a:endParaRPr>
        </a:p>
      </dgm:t>
    </dgm:pt>
    <dgm:pt modelId="{CACAE87B-EE01-4BBA-AF29-AB97A35718F5}" type="parTrans" cxnId="{27BC6CE7-72D8-4679-A3EA-D35E992C8AAD}">
      <dgm:prSet/>
      <dgm:spPr/>
      <dgm:t>
        <a:bodyPr/>
        <a:lstStyle/>
        <a:p>
          <a:endParaRPr lang="en-US">
            <a:cs typeface="B Zar" pitchFamily="2" charset="-78"/>
          </a:endParaRPr>
        </a:p>
      </dgm:t>
    </dgm:pt>
    <dgm:pt modelId="{82EB2CCF-D52E-4E9B-8870-224255E97B21}" type="sibTrans" cxnId="{27BC6CE7-72D8-4679-A3EA-D35E992C8AAD}">
      <dgm:prSet/>
      <dgm:spPr/>
      <dgm:t>
        <a:bodyPr/>
        <a:lstStyle/>
        <a:p>
          <a:endParaRPr lang="en-US">
            <a:cs typeface="B Zar" pitchFamily="2" charset="-78"/>
          </a:endParaRPr>
        </a:p>
      </dgm:t>
    </dgm:pt>
    <dgm:pt modelId="{489D619B-A059-4CB8-9325-EC1B3F045E74}">
      <dgm:prSet/>
      <dgm:spPr/>
      <dgm:t>
        <a:bodyPr/>
        <a:lstStyle/>
        <a:p>
          <a:pPr rtl="1"/>
          <a:r>
            <a:rPr lang="fa-IR" dirty="0" smtClean="0">
              <a:cs typeface="B Zar" pitchFamily="2" charset="-78"/>
            </a:rPr>
            <a:t>بهره‌گیری از دانش اقتصاد </a:t>
          </a:r>
          <a:endParaRPr lang="en-US" dirty="0">
            <a:cs typeface="B Zar" pitchFamily="2" charset="-78"/>
          </a:endParaRPr>
        </a:p>
      </dgm:t>
    </dgm:pt>
    <dgm:pt modelId="{CC51FA44-2142-4630-9633-1AD7CC87C4B4}" type="parTrans" cxnId="{A2E8B9BC-9115-407D-911C-FCB0B0356ED0}">
      <dgm:prSet/>
      <dgm:spPr/>
      <dgm:t>
        <a:bodyPr/>
        <a:lstStyle/>
        <a:p>
          <a:endParaRPr lang="en-US">
            <a:cs typeface="B Zar" pitchFamily="2" charset="-78"/>
          </a:endParaRPr>
        </a:p>
      </dgm:t>
    </dgm:pt>
    <dgm:pt modelId="{1DAE6E53-FFE0-45BE-BC15-F1CE2162C3A6}" type="sibTrans" cxnId="{A2E8B9BC-9115-407D-911C-FCB0B0356ED0}">
      <dgm:prSet/>
      <dgm:spPr/>
      <dgm:t>
        <a:bodyPr/>
        <a:lstStyle/>
        <a:p>
          <a:endParaRPr lang="en-US">
            <a:cs typeface="B Zar" pitchFamily="2" charset="-78"/>
          </a:endParaRPr>
        </a:p>
      </dgm:t>
    </dgm:pt>
    <dgm:pt modelId="{FD3EAD36-A249-4883-ACD7-830A31F230B6}">
      <dgm:prSet/>
      <dgm:spPr/>
      <dgm:t>
        <a:bodyPr/>
        <a:lstStyle/>
        <a:p>
          <a:pPr rtl="1"/>
          <a:r>
            <a:rPr lang="fa-IR" dirty="0" smtClean="0">
              <a:cs typeface="B Zar" pitchFamily="2" charset="-78"/>
            </a:rPr>
            <a:t>استفاده از داده‌های حسابداری</a:t>
          </a:r>
          <a:endParaRPr lang="en-US" dirty="0">
            <a:cs typeface="B Zar" pitchFamily="2" charset="-78"/>
          </a:endParaRPr>
        </a:p>
      </dgm:t>
    </dgm:pt>
    <dgm:pt modelId="{3B794521-E6BB-4DFB-82EB-366A0B12A46A}" type="parTrans" cxnId="{86BF0A28-1101-41D6-9671-713FCC78C456}">
      <dgm:prSet/>
      <dgm:spPr/>
      <dgm:t>
        <a:bodyPr/>
        <a:lstStyle/>
        <a:p>
          <a:endParaRPr lang="en-US">
            <a:cs typeface="B Zar" pitchFamily="2" charset="-78"/>
          </a:endParaRPr>
        </a:p>
      </dgm:t>
    </dgm:pt>
    <dgm:pt modelId="{FF8EBCAB-1F88-4240-88DF-E60E79533146}" type="sibTrans" cxnId="{86BF0A28-1101-41D6-9671-713FCC78C456}">
      <dgm:prSet/>
      <dgm:spPr/>
      <dgm:t>
        <a:bodyPr/>
        <a:lstStyle/>
        <a:p>
          <a:endParaRPr lang="en-US">
            <a:cs typeface="B Zar" pitchFamily="2" charset="-78"/>
          </a:endParaRPr>
        </a:p>
      </dgm:t>
    </dgm:pt>
    <dgm:pt modelId="{5EB79780-1B07-4848-9E32-9A3F10821560}">
      <dgm:prSet/>
      <dgm:spPr/>
      <dgm:t>
        <a:bodyPr/>
        <a:lstStyle/>
        <a:p>
          <a:pPr rtl="1"/>
          <a:r>
            <a:rPr lang="fa-IR" dirty="0" smtClean="0">
              <a:cs typeface="B Titr" pitchFamily="2" charset="-78"/>
            </a:rPr>
            <a:t>محاسبۀ ارزش بازار</a:t>
          </a:r>
          <a:endParaRPr lang="en-US" dirty="0">
            <a:cs typeface="B Titr" pitchFamily="2" charset="-78"/>
          </a:endParaRPr>
        </a:p>
      </dgm:t>
    </dgm:pt>
    <dgm:pt modelId="{32C541BB-C14A-486E-929C-D2C7B9DA2412}" type="parTrans" cxnId="{E393D9DD-8171-4D4E-9D62-732D074F9D91}">
      <dgm:prSet/>
      <dgm:spPr/>
      <dgm:t>
        <a:bodyPr/>
        <a:lstStyle/>
        <a:p>
          <a:endParaRPr lang="en-US">
            <a:cs typeface="B Zar" pitchFamily="2" charset="-78"/>
          </a:endParaRPr>
        </a:p>
      </dgm:t>
    </dgm:pt>
    <dgm:pt modelId="{5E6FD767-A132-42B6-9815-9F2FC51FD92E}" type="sibTrans" cxnId="{E393D9DD-8171-4D4E-9D62-732D074F9D91}">
      <dgm:prSet/>
      <dgm:spPr/>
      <dgm:t>
        <a:bodyPr/>
        <a:lstStyle/>
        <a:p>
          <a:endParaRPr lang="en-US">
            <a:cs typeface="B Zar" pitchFamily="2" charset="-78"/>
          </a:endParaRPr>
        </a:p>
      </dgm:t>
    </dgm:pt>
    <dgm:pt modelId="{A4C670C9-087F-429F-897A-F17C8585E054}" type="pres">
      <dgm:prSet presAssocID="{72060DB8-91F6-4F31-AC65-37315DC24AFA}" presName="Name0" presStyleCnt="0">
        <dgm:presLayoutVars>
          <dgm:dir/>
          <dgm:animLvl val="lvl"/>
          <dgm:resizeHandles val="exact"/>
        </dgm:presLayoutVars>
      </dgm:prSet>
      <dgm:spPr/>
      <dgm:t>
        <a:bodyPr/>
        <a:lstStyle/>
        <a:p>
          <a:endParaRPr lang="en-US"/>
        </a:p>
      </dgm:t>
    </dgm:pt>
    <dgm:pt modelId="{A8E2CD08-ADDE-4F0A-96B7-FF72A22DD90C}" type="pres">
      <dgm:prSet presAssocID="{5EB79780-1B07-4848-9E32-9A3F10821560}" presName="boxAndChildren" presStyleCnt="0"/>
      <dgm:spPr/>
      <dgm:t>
        <a:bodyPr/>
        <a:lstStyle/>
        <a:p>
          <a:endParaRPr lang="en-US"/>
        </a:p>
      </dgm:t>
    </dgm:pt>
    <dgm:pt modelId="{C09730F7-1B2A-447B-B7A6-FA99C1508D58}" type="pres">
      <dgm:prSet presAssocID="{5EB79780-1B07-4848-9E32-9A3F10821560}" presName="parentTextBox" presStyleLbl="node1" presStyleIdx="0" presStyleCnt="2"/>
      <dgm:spPr/>
      <dgm:t>
        <a:bodyPr/>
        <a:lstStyle/>
        <a:p>
          <a:endParaRPr lang="en-US"/>
        </a:p>
      </dgm:t>
    </dgm:pt>
    <dgm:pt modelId="{B4DC808A-4154-42CD-8915-664E6E65DAB9}" type="pres">
      <dgm:prSet presAssocID="{82EB2CCF-D52E-4E9B-8870-224255E97B21}" presName="sp" presStyleCnt="0"/>
      <dgm:spPr/>
      <dgm:t>
        <a:bodyPr/>
        <a:lstStyle/>
        <a:p>
          <a:endParaRPr lang="en-US"/>
        </a:p>
      </dgm:t>
    </dgm:pt>
    <dgm:pt modelId="{DF0C53B0-0C9F-4C67-B28A-2A3F9004560D}" type="pres">
      <dgm:prSet presAssocID="{8E610F2D-2264-4760-B31C-B61EB3707B01}" presName="arrowAndChildren" presStyleCnt="0"/>
      <dgm:spPr/>
      <dgm:t>
        <a:bodyPr/>
        <a:lstStyle/>
        <a:p>
          <a:endParaRPr lang="en-US"/>
        </a:p>
      </dgm:t>
    </dgm:pt>
    <dgm:pt modelId="{C3901C60-6CAE-4484-964F-CE5AE4483C89}" type="pres">
      <dgm:prSet presAssocID="{8E610F2D-2264-4760-B31C-B61EB3707B01}" presName="parentTextArrow" presStyleLbl="node1" presStyleIdx="0" presStyleCnt="2"/>
      <dgm:spPr/>
      <dgm:t>
        <a:bodyPr/>
        <a:lstStyle/>
        <a:p>
          <a:endParaRPr lang="en-US"/>
        </a:p>
      </dgm:t>
    </dgm:pt>
    <dgm:pt modelId="{5CBC10D3-3F6C-476D-86A4-5B4FAAD84AD4}" type="pres">
      <dgm:prSet presAssocID="{8E610F2D-2264-4760-B31C-B61EB3707B01}" presName="arrow" presStyleLbl="node1" presStyleIdx="1" presStyleCnt="2"/>
      <dgm:spPr/>
      <dgm:t>
        <a:bodyPr/>
        <a:lstStyle/>
        <a:p>
          <a:endParaRPr lang="en-US"/>
        </a:p>
      </dgm:t>
    </dgm:pt>
    <dgm:pt modelId="{B1DA03A4-4997-4C48-B1C2-5295B7FBA040}" type="pres">
      <dgm:prSet presAssocID="{8E610F2D-2264-4760-B31C-B61EB3707B01}" presName="descendantArrow" presStyleCnt="0"/>
      <dgm:spPr/>
      <dgm:t>
        <a:bodyPr/>
        <a:lstStyle/>
        <a:p>
          <a:endParaRPr lang="en-US"/>
        </a:p>
      </dgm:t>
    </dgm:pt>
    <dgm:pt modelId="{08025A23-4D63-4C5C-85CE-C249B69C3E45}" type="pres">
      <dgm:prSet presAssocID="{489D619B-A059-4CB8-9325-EC1B3F045E74}" presName="childTextArrow" presStyleLbl="fgAccFollowNode1" presStyleIdx="0" presStyleCnt="2">
        <dgm:presLayoutVars>
          <dgm:bulletEnabled val="1"/>
        </dgm:presLayoutVars>
      </dgm:prSet>
      <dgm:spPr/>
      <dgm:t>
        <a:bodyPr/>
        <a:lstStyle/>
        <a:p>
          <a:endParaRPr lang="en-US"/>
        </a:p>
      </dgm:t>
    </dgm:pt>
    <dgm:pt modelId="{04A139CB-43B5-4F86-8EBF-636D94B31127}" type="pres">
      <dgm:prSet presAssocID="{FD3EAD36-A249-4883-ACD7-830A31F230B6}" presName="childTextArrow" presStyleLbl="fgAccFollowNode1" presStyleIdx="1" presStyleCnt="2">
        <dgm:presLayoutVars>
          <dgm:bulletEnabled val="1"/>
        </dgm:presLayoutVars>
      </dgm:prSet>
      <dgm:spPr/>
      <dgm:t>
        <a:bodyPr/>
        <a:lstStyle/>
        <a:p>
          <a:endParaRPr lang="en-US"/>
        </a:p>
      </dgm:t>
    </dgm:pt>
  </dgm:ptLst>
  <dgm:cxnLst>
    <dgm:cxn modelId="{69B27514-5B55-4035-BC03-601DB9992B64}" type="presOf" srcId="{FD3EAD36-A249-4883-ACD7-830A31F230B6}" destId="{04A139CB-43B5-4F86-8EBF-636D94B31127}" srcOrd="0" destOrd="0" presId="urn:microsoft.com/office/officeart/2005/8/layout/process4"/>
    <dgm:cxn modelId="{9BED99D8-99BD-4328-938C-7C1995AE03CD}" type="presOf" srcId="{8E610F2D-2264-4760-B31C-B61EB3707B01}" destId="{5CBC10D3-3F6C-476D-86A4-5B4FAAD84AD4}" srcOrd="1" destOrd="0" presId="urn:microsoft.com/office/officeart/2005/8/layout/process4"/>
    <dgm:cxn modelId="{A4ECD13D-86B4-4510-A8AC-BE15B6277459}" type="presOf" srcId="{5EB79780-1B07-4848-9E32-9A3F10821560}" destId="{C09730F7-1B2A-447B-B7A6-FA99C1508D58}" srcOrd="0" destOrd="0" presId="urn:microsoft.com/office/officeart/2005/8/layout/process4"/>
    <dgm:cxn modelId="{A2E8B9BC-9115-407D-911C-FCB0B0356ED0}" srcId="{8E610F2D-2264-4760-B31C-B61EB3707B01}" destId="{489D619B-A059-4CB8-9325-EC1B3F045E74}" srcOrd="0" destOrd="0" parTransId="{CC51FA44-2142-4630-9633-1AD7CC87C4B4}" sibTransId="{1DAE6E53-FFE0-45BE-BC15-F1CE2162C3A6}"/>
    <dgm:cxn modelId="{86BF0A28-1101-41D6-9671-713FCC78C456}" srcId="{8E610F2D-2264-4760-B31C-B61EB3707B01}" destId="{FD3EAD36-A249-4883-ACD7-830A31F230B6}" srcOrd="1" destOrd="0" parTransId="{3B794521-E6BB-4DFB-82EB-366A0B12A46A}" sibTransId="{FF8EBCAB-1F88-4240-88DF-E60E79533146}"/>
    <dgm:cxn modelId="{E18BF41C-35E1-4164-9D56-A727BBBC5509}" type="presOf" srcId="{72060DB8-91F6-4F31-AC65-37315DC24AFA}" destId="{A4C670C9-087F-429F-897A-F17C8585E054}" srcOrd="0" destOrd="0" presId="urn:microsoft.com/office/officeart/2005/8/layout/process4"/>
    <dgm:cxn modelId="{0CF3E8A4-9CDD-4E4F-9967-7BE79CC79A39}" type="presOf" srcId="{489D619B-A059-4CB8-9325-EC1B3F045E74}" destId="{08025A23-4D63-4C5C-85CE-C249B69C3E45}" srcOrd="0" destOrd="0" presId="urn:microsoft.com/office/officeart/2005/8/layout/process4"/>
    <dgm:cxn modelId="{E393D9DD-8171-4D4E-9D62-732D074F9D91}" srcId="{72060DB8-91F6-4F31-AC65-37315DC24AFA}" destId="{5EB79780-1B07-4848-9E32-9A3F10821560}" srcOrd="1" destOrd="0" parTransId="{32C541BB-C14A-486E-929C-D2C7B9DA2412}" sibTransId="{5E6FD767-A132-42B6-9815-9F2FC51FD92E}"/>
    <dgm:cxn modelId="{27BC6CE7-72D8-4679-A3EA-D35E992C8AAD}" srcId="{72060DB8-91F6-4F31-AC65-37315DC24AFA}" destId="{8E610F2D-2264-4760-B31C-B61EB3707B01}" srcOrd="0" destOrd="0" parTransId="{CACAE87B-EE01-4BBA-AF29-AB97A35718F5}" sibTransId="{82EB2CCF-D52E-4E9B-8870-224255E97B21}"/>
    <dgm:cxn modelId="{C881A348-2DC8-408D-83DA-C4945D52B57D}" type="presOf" srcId="{8E610F2D-2264-4760-B31C-B61EB3707B01}" destId="{C3901C60-6CAE-4484-964F-CE5AE4483C89}" srcOrd="0" destOrd="0" presId="urn:microsoft.com/office/officeart/2005/8/layout/process4"/>
    <dgm:cxn modelId="{131796AA-D307-4039-92FE-977EEF3A11E4}" type="presParOf" srcId="{A4C670C9-087F-429F-897A-F17C8585E054}" destId="{A8E2CD08-ADDE-4F0A-96B7-FF72A22DD90C}" srcOrd="0" destOrd="0" presId="urn:microsoft.com/office/officeart/2005/8/layout/process4"/>
    <dgm:cxn modelId="{AB220076-B547-47DD-9CB8-01A3B8D30FE4}" type="presParOf" srcId="{A8E2CD08-ADDE-4F0A-96B7-FF72A22DD90C}" destId="{C09730F7-1B2A-447B-B7A6-FA99C1508D58}" srcOrd="0" destOrd="0" presId="urn:microsoft.com/office/officeart/2005/8/layout/process4"/>
    <dgm:cxn modelId="{EFA54D01-086E-4E2B-80B9-2AE41F7A8EE6}" type="presParOf" srcId="{A4C670C9-087F-429F-897A-F17C8585E054}" destId="{B4DC808A-4154-42CD-8915-664E6E65DAB9}" srcOrd="1" destOrd="0" presId="urn:microsoft.com/office/officeart/2005/8/layout/process4"/>
    <dgm:cxn modelId="{70A975E8-FB52-4E45-AE3B-D67936597A54}" type="presParOf" srcId="{A4C670C9-087F-429F-897A-F17C8585E054}" destId="{DF0C53B0-0C9F-4C67-B28A-2A3F9004560D}" srcOrd="2" destOrd="0" presId="urn:microsoft.com/office/officeart/2005/8/layout/process4"/>
    <dgm:cxn modelId="{E382654C-5B5E-4E31-A97D-D0921E15FDD5}" type="presParOf" srcId="{DF0C53B0-0C9F-4C67-B28A-2A3F9004560D}" destId="{C3901C60-6CAE-4484-964F-CE5AE4483C89}" srcOrd="0" destOrd="0" presId="urn:microsoft.com/office/officeart/2005/8/layout/process4"/>
    <dgm:cxn modelId="{3B91EBA0-5EC1-4EC0-8B45-435E8C324DB1}" type="presParOf" srcId="{DF0C53B0-0C9F-4C67-B28A-2A3F9004560D}" destId="{5CBC10D3-3F6C-476D-86A4-5B4FAAD84AD4}" srcOrd="1" destOrd="0" presId="urn:microsoft.com/office/officeart/2005/8/layout/process4"/>
    <dgm:cxn modelId="{9C5D48C5-14E2-4843-8D57-5602E653082E}" type="presParOf" srcId="{DF0C53B0-0C9F-4C67-B28A-2A3F9004560D}" destId="{B1DA03A4-4997-4C48-B1C2-5295B7FBA040}" srcOrd="2" destOrd="0" presId="urn:microsoft.com/office/officeart/2005/8/layout/process4"/>
    <dgm:cxn modelId="{0261FEB2-C131-4FA1-A63D-BE0AF53E7CDC}" type="presParOf" srcId="{B1DA03A4-4997-4C48-B1C2-5295B7FBA040}" destId="{08025A23-4D63-4C5C-85CE-C249B69C3E45}" srcOrd="0" destOrd="0" presId="urn:microsoft.com/office/officeart/2005/8/layout/process4"/>
    <dgm:cxn modelId="{DA700062-E8F3-4A4A-8986-291E34237FE1}" type="presParOf" srcId="{B1DA03A4-4997-4C48-B1C2-5295B7FBA040}" destId="{04A139CB-43B5-4F86-8EBF-636D94B3112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AABCE96-EDA1-4EFA-AD6C-8454D01529F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C7D30E6-D825-408A-BD18-FE0B017F2217}">
      <dgm:prSet/>
      <dgm:spPr/>
      <dgm:t>
        <a:bodyPr/>
        <a:lstStyle/>
        <a:p>
          <a:pPr algn="ctr" rtl="1"/>
          <a:r>
            <a:rPr lang="fa-IR" dirty="0" smtClean="0">
              <a:cs typeface="B Titr" pitchFamily="2" charset="-78"/>
            </a:rPr>
            <a:t>نرخ بازده مورد انتظار</a:t>
          </a:r>
          <a:endParaRPr lang="en-US" dirty="0">
            <a:cs typeface="B Titr" pitchFamily="2" charset="-78"/>
          </a:endParaRPr>
        </a:p>
      </dgm:t>
    </dgm:pt>
    <dgm:pt modelId="{4EE317EF-1937-4709-A6EE-3984BD9C27C9}" type="parTrans" cxnId="{D0AC5028-8D80-481B-AF2F-E8F95D6FD99F}">
      <dgm:prSet/>
      <dgm:spPr/>
      <dgm:t>
        <a:bodyPr/>
        <a:lstStyle/>
        <a:p>
          <a:endParaRPr lang="en-US"/>
        </a:p>
      </dgm:t>
    </dgm:pt>
    <dgm:pt modelId="{DF44AB7D-9689-40E1-B64E-363686ECB0D4}" type="sibTrans" cxnId="{D0AC5028-8D80-481B-AF2F-E8F95D6FD99F}">
      <dgm:prSet/>
      <dgm:spPr/>
      <dgm:t>
        <a:bodyPr/>
        <a:lstStyle/>
        <a:p>
          <a:endParaRPr lang="en-US"/>
        </a:p>
      </dgm:t>
    </dgm:pt>
    <dgm:pt modelId="{63CC1153-698E-4143-8D70-A7036BCAE109}">
      <dgm:prSet/>
      <dgm:spPr/>
      <dgm:t>
        <a:bodyPr/>
        <a:lstStyle/>
        <a:p>
          <a:pPr algn="justLow" rtl="1"/>
          <a:r>
            <a:rPr lang="fa-IR" dirty="0" smtClean="0">
              <a:cs typeface="B Zar" pitchFamily="2" charset="-78"/>
            </a:rPr>
            <a:t>حداقل نرخ بازده مورد انتظار از منابع صندوق معادل ميانگين نرخ بازده سپرده‌هاي بانک در بازاهاي خارجي است که سالانه توسط از طريق بانک به هيات عامل ابلاغ خواهدشد.</a:t>
          </a:r>
          <a:endParaRPr lang="en-US" dirty="0">
            <a:cs typeface="B Zar" pitchFamily="2" charset="-78"/>
          </a:endParaRPr>
        </a:p>
      </dgm:t>
    </dgm:pt>
    <dgm:pt modelId="{D81CC812-3E69-483B-870E-CDEF934DAD18}" type="parTrans" cxnId="{2AF8C3EE-FC1F-4979-82F0-F5B99CA012EA}">
      <dgm:prSet/>
      <dgm:spPr/>
      <dgm:t>
        <a:bodyPr/>
        <a:lstStyle/>
        <a:p>
          <a:endParaRPr lang="en-US"/>
        </a:p>
      </dgm:t>
    </dgm:pt>
    <dgm:pt modelId="{C5E8C6BF-D3CF-4AED-A2F2-062FBCAAEF8A}" type="sibTrans" cxnId="{2AF8C3EE-FC1F-4979-82F0-F5B99CA012EA}">
      <dgm:prSet/>
      <dgm:spPr/>
      <dgm:t>
        <a:bodyPr/>
        <a:lstStyle/>
        <a:p>
          <a:endParaRPr lang="en-US"/>
        </a:p>
      </dgm:t>
    </dgm:pt>
    <dgm:pt modelId="{37AA2C20-34B1-4052-A157-C2E1BE6C50F5}">
      <dgm:prSet/>
      <dgm:spPr/>
      <dgm:t>
        <a:bodyPr/>
        <a:lstStyle/>
        <a:p>
          <a:pPr algn="justLow" rtl="1"/>
          <a:r>
            <a:rPr lang="fa-IR" dirty="0" smtClean="0">
              <a:cs typeface="B Zar" pitchFamily="2" charset="-78"/>
            </a:rPr>
            <a:t>اين نرخ براي بخش کشاورزي حداقل5% و ساير زيربخشها حداقل معادل 10% خواهدبود.</a:t>
          </a:r>
          <a:endParaRPr lang="en-US" dirty="0">
            <a:cs typeface="B Zar" pitchFamily="2" charset="-78"/>
          </a:endParaRPr>
        </a:p>
      </dgm:t>
    </dgm:pt>
    <dgm:pt modelId="{B867E111-0257-4B35-840A-AD6E99034ECB}" type="parTrans" cxnId="{3E7F9E10-CF05-4A62-B05A-0A9C4BE4164B}">
      <dgm:prSet/>
      <dgm:spPr/>
    </dgm:pt>
    <dgm:pt modelId="{FC91CFE2-7678-45EF-B1C4-6ED264A2112F}" type="sibTrans" cxnId="{3E7F9E10-CF05-4A62-B05A-0A9C4BE4164B}">
      <dgm:prSet/>
      <dgm:spPr/>
    </dgm:pt>
    <dgm:pt modelId="{39F8783A-6CF7-46CC-8A7B-9DFD05EC04E2}" type="pres">
      <dgm:prSet presAssocID="{9AABCE96-EDA1-4EFA-AD6C-8454D01529F1}" presName="linear" presStyleCnt="0">
        <dgm:presLayoutVars>
          <dgm:dir/>
          <dgm:animLvl val="lvl"/>
          <dgm:resizeHandles val="exact"/>
        </dgm:presLayoutVars>
      </dgm:prSet>
      <dgm:spPr/>
      <dgm:t>
        <a:bodyPr/>
        <a:lstStyle/>
        <a:p>
          <a:endParaRPr lang="en-US"/>
        </a:p>
      </dgm:t>
    </dgm:pt>
    <dgm:pt modelId="{86EE78A9-B7CD-48B7-AFBB-8B8A7ACEF01F}" type="pres">
      <dgm:prSet presAssocID="{FC7D30E6-D825-408A-BD18-FE0B017F2217}" presName="parentLin" presStyleCnt="0"/>
      <dgm:spPr/>
    </dgm:pt>
    <dgm:pt modelId="{36899ECB-7445-4D97-A9EB-3F34ADFB9E41}" type="pres">
      <dgm:prSet presAssocID="{FC7D30E6-D825-408A-BD18-FE0B017F2217}" presName="parentLeftMargin" presStyleLbl="node1" presStyleIdx="0" presStyleCnt="1"/>
      <dgm:spPr/>
      <dgm:t>
        <a:bodyPr/>
        <a:lstStyle/>
        <a:p>
          <a:endParaRPr lang="en-US"/>
        </a:p>
      </dgm:t>
    </dgm:pt>
    <dgm:pt modelId="{BDFF00B3-D223-4D95-8127-D18E95F04629}" type="pres">
      <dgm:prSet presAssocID="{FC7D30E6-D825-408A-BD18-FE0B017F2217}" presName="parentText" presStyleLbl="node1" presStyleIdx="0" presStyleCnt="1">
        <dgm:presLayoutVars>
          <dgm:chMax val="0"/>
          <dgm:bulletEnabled val="1"/>
        </dgm:presLayoutVars>
      </dgm:prSet>
      <dgm:spPr/>
      <dgm:t>
        <a:bodyPr/>
        <a:lstStyle/>
        <a:p>
          <a:endParaRPr lang="en-US"/>
        </a:p>
      </dgm:t>
    </dgm:pt>
    <dgm:pt modelId="{65FDFCB8-5F8C-4B4F-9411-06E449A48279}" type="pres">
      <dgm:prSet presAssocID="{FC7D30E6-D825-408A-BD18-FE0B017F2217}" presName="negativeSpace" presStyleCnt="0"/>
      <dgm:spPr/>
    </dgm:pt>
    <dgm:pt modelId="{9A6DC7AB-BC8D-488D-9643-7CB3CAC7961A}" type="pres">
      <dgm:prSet presAssocID="{FC7D30E6-D825-408A-BD18-FE0B017F2217}" presName="childText" presStyleLbl="conFgAcc1" presStyleIdx="0" presStyleCnt="1">
        <dgm:presLayoutVars>
          <dgm:bulletEnabled val="1"/>
        </dgm:presLayoutVars>
      </dgm:prSet>
      <dgm:spPr/>
      <dgm:t>
        <a:bodyPr/>
        <a:lstStyle/>
        <a:p>
          <a:endParaRPr lang="en-US"/>
        </a:p>
      </dgm:t>
    </dgm:pt>
  </dgm:ptLst>
  <dgm:cxnLst>
    <dgm:cxn modelId="{C9A2E41E-1620-44DD-BF35-93FD8018AE8F}" type="presOf" srcId="{FC7D30E6-D825-408A-BD18-FE0B017F2217}" destId="{36899ECB-7445-4D97-A9EB-3F34ADFB9E41}" srcOrd="0" destOrd="0" presId="urn:microsoft.com/office/officeart/2005/8/layout/list1"/>
    <dgm:cxn modelId="{E21307B1-0320-4653-89B4-145092DDC6D4}" type="presOf" srcId="{9AABCE96-EDA1-4EFA-AD6C-8454D01529F1}" destId="{39F8783A-6CF7-46CC-8A7B-9DFD05EC04E2}" srcOrd="0" destOrd="0" presId="urn:microsoft.com/office/officeart/2005/8/layout/list1"/>
    <dgm:cxn modelId="{D0AC5028-8D80-481B-AF2F-E8F95D6FD99F}" srcId="{9AABCE96-EDA1-4EFA-AD6C-8454D01529F1}" destId="{FC7D30E6-D825-408A-BD18-FE0B017F2217}" srcOrd="0" destOrd="0" parTransId="{4EE317EF-1937-4709-A6EE-3984BD9C27C9}" sibTransId="{DF44AB7D-9689-40E1-B64E-363686ECB0D4}"/>
    <dgm:cxn modelId="{2AF8C3EE-FC1F-4979-82F0-F5B99CA012EA}" srcId="{FC7D30E6-D825-408A-BD18-FE0B017F2217}" destId="{63CC1153-698E-4143-8D70-A7036BCAE109}" srcOrd="0" destOrd="0" parTransId="{D81CC812-3E69-483B-870E-CDEF934DAD18}" sibTransId="{C5E8C6BF-D3CF-4AED-A2F2-062FBCAAEF8A}"/>
    <dgm:cxn modelId="{F8E9DA07-54FE-4396-8436-08D183C6388D}" type="presOf" srcId="{63CC1153-698E-4143-8D70-A7036BCAE109}" destId="{9A6DC7AB-BC8D-488D-9643-7CB3CAC7961A}" srcOrd="0" destOrd="0" presId="urn:microsoft.com/office/officeart/2005/8/layout/list1"/>
    <dgm:cxn modelId="{3E7F9E10-CF05-4A62-B05A-0A9C4BE4164B}" srcId="{FC7D30E6-D825-408A-BD18-FE0B017F2217}" destId="{37AA2C20-34B1-4052-A157-C2E1BE6C50F5}" srcOrd="1" destOrd="0" parTransId="{B867E111-0257-4B35-840A-AD6E99034ECB}" sibTransId="{FC91CFE2-7678-45EF-B1C4-6ED264A2112F}"/>
    <dgm:cxn modelId="{29961FA4-4DBF-4665-9D0D-FC8A7442AEB5}" type="presOf" srcId="{FC7D30E6-D825-408A-BD18-FE0B017F2217}" destId="{BDFF00B3-D223-4D95-8127-D18E95F04629}" srcOrd="1" destOrd="0" presId="urn:microsoft.com/office/officeart/2005/8/layout/list1"/>
    <dgm:cxn modelId="{B3E5A030-F035-4ED5-9D95-8D7265C285FA}" type="presOf" srcId="{37AA2C20-34B1-4052-A157-C2E1BE6C50F5}" destId="{9A6DC7AB-BC8D-488D-9643-7CB3CAC7961A}" srcOrd="0" destOrd="1" presId="urn:microsoft.com/office/officeart/2005/8/layout/list1"/>
    <dgm:cxn modelId="{77E85AE4-D90B-4CD4-95D7-F235BD1D685D}" type="presParOf" srcId="{39F8783A-6CF7-46CC-8A7B-9DFD05EC04E2}" destId="{86EE78A9-B7CD-48B7-AFBB-8B8A7ACEF01F}" srcOrd="0" destOrd="0" presId="urn:microsoft.com/office/officeart/2005/8/layout/list1"/>
    <dgm:cxn modelId="{5D78B887-C5E5-484D-92DB-F563D9EA4B01}" type="presParOf" srcId="{86EE78A9-B7CD-48B7-AFBB-8B8A7ACEF01F}" destId="{36899ECB-7445-4D97-A9EB-3F34ADFB9E41}" srcOrd="0" destOrd="0" presId="urn:microsoft.com/office/officeart/2005/8/layout/list1"/>
    <dgm:cxn modelId="{B37817F6-509F-4E46-BB8F-D10137C49B59}" type="presParOf" srcId="{86EE78A9-B7CD-48B7-AFBB-8B8A7ACEF01F}" destId="{BDFF00B3-D223-4D95-8127-D18E95F04629}" srcOrd="1" destOrd="0" presId="urn:microsoft.com/office/officeart/2005/8/layout/list1"/>
    <dgm:cxn modelId="{20F5F524-EC53-42D9-9C99-423A50191A31}" type="presParOf" srcId="{39F8783A-6CF7-46CC-8A7B-9DFD05EC04E2}" destId="{65FDFCB8-5F8C-4B4F-9411-06E449A48279}" srcOrd="1" destOrd="0" presId="urn:microsoft.com/office/officeart/2005/8/layout/list1"/>
    <dgm:cxn modelId="{84541CE4-7628-44A2-921E-53DE913A8D54}" type="presParOf" srcId="{39F8783A-6CF7-46CC-8A7B-9DFD05EC04E2}" destId="{9A6DC7AB-BC8D-488D-9643-7CB3CAC7961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AABCE96-EDA1-4EFA-AD6C-8454D01529F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C7D30E6-D825-408A-BD18-FE0B017F2217}">
      <dgm:prSet/>
      <dgm:spPr/>
      <dgm:t>
        <a:bodyPr/>
        <a:lstStyle/>
        <a:p>
          <a:pPr algn="ctr" rtl="1"/>
          <a:r>
            <a:rPr lang="fa-IR" dirty="0" smtClean="0">
              <a:cs typeface="B Titr" pitchFamily="2" charset="-78"/>
            </a:rPr>
            <a:t>مدت تسهيلات</a:t>
          </a:r>
          <a:endParaRPr lang="en-US" dirty="0">
            <a:cs typeface="B Titr" pitchFamily="2" charset="-78"/>
          </a:endParaRPr>
        </a:p>
      </dgm:t>
    </dgm:pt>
    <dgm:pt modelId="{4EE317EF-1937-4709-A6EE-3984BD9C27C9}" type="parTrans" cxnId="{D0AC5028-8D80-481B-AF2F-E8F95D6FD99F}">
      <dgm:prSet/>
      <dgm:spPr/>
      <dgm:t>
        <a:bodyPr/>
        <a:lstStyle/>
        <a:p>
          <a:endParaRPr lang="en-US"/>
        </a:p>
      </dgm:t>
    </dgm:pt>
    <dgm:pt modelId="{DF44AB7D-9689-40E1-B64E-363686ECB0D4}" type="sibTrans" cxnId="{D0AC5028-8D80-481B-AF2F-E8F95D6FD99F}">
      <dgm:prSet/>
      <dgm:spPr/>
      <dgm:t>
        <a:bodyPr/>
        <a:lstStyle/>
        <a:p>
          <a:endParaRPr lang="en-US"/>
        </a:p>
      </dgm:t>
    </dgm:pt>
    <dgm:pt modelId="{63CC1153-698E-4143-8D70-A7036BCAE109}">
      <dgm:prSet/>
      <dgm:spPr/>
      <dgm:t>
        <a:bodyPr/>
        <a:lstStyle/>
        <a:p>
          <a:pPr algn="justLow" rtl="1"/>
          <a:r>
            <a:rPr lang="fa-IR" dirty="0" smtClean="0">
              <a:cs typeface="B Zar" pitchFamily="2" charset="-78"/>
            </a:rPr>
            <a:t>مدت</a:t>
          </a:r>
          <a:r>
            <a:rPr lang="fa-IR" baseline="0" dirty="0" smtClean="0">
              <a:cs typeface="B Zar" pitchFamily="2" charset="-78"/>
            </a:rPr>
            <a:t> زمان لازم براي دورة سرمايه‌گذاري تا بهره‌برداري آزمايشي از طرح‌ها حداکثر 3 سال</a:t>
          </a:r>
          <a:endParaRPr lang="en-US" dirty="0">
            <a:cs typeface="B Zar" pitchFamily="2" charset="-78"/>
          </a:endParaRPr>
        </a:p>
      </dgm:t>
    </dgm:pt>
    <dgm:pt modelId="{D81CC812-3E69-483B-870E-CDEF934DAD18}" type="parTrans" cxnId="{2AF8C3EE-FC1F-4979-82F0-F5B99CA012EA}">
      <dgm:prSet/>
      <dgm:spPr/>
      <dgm:t>
        <a:bodyPr/>
        <a:lstStyle/>
        <a:p>
          <a:endParaRPr lang="en-US"/>
        </a:p>
      </dgm:t>
    </dgm:pt>
    <dgm:pt modelId="{C5E8C6BF-D3CF-4AED-A2F2-062FBCAAEF8A}" type="sibTrans" cxnId="{2AF8C3EE-FC1F-4979-82F0-F5B99CA012EA}">
      <dgm:prSet/>
      <dgm:spPr/>
      <dgm:t>
        <a:bodyPr/>
        <a:lstStyle/>
        <a:p>
          <a:endParaRPr lang="en-US"/>
        </a:p>
      </dgm:t>
    </dgm:pt>
    <dgm:pt modelId="{ACB59043-B450-4AC3-AFF9-AE47CCF43CAC}">
      <dgm:prSet/>
      <dgm:spPr/>
      <dgm:t>
        <a:bodyPr/>
        <a:lstStyle/>
        <a:p>
          <a:pPr algn="justLow" rtl="1"/>
          <a:r>
            <a:rPr lang="fa-IR" dirty="0" smtClean="0">
              <a:cs typeface="B Zar" pitchFamily="2" charset="-78"/>
            </a:rPr>
            <a:t>دوره تنفس حداکثر 6 ماه</a:t>
          </a:r>
          <a:endParaRPr lang="en-US" dirty="0">
            <a:cs typeface="B Zar" pitchFamily="2" charset="-78"/>
          </a:endParaRPr>
        </a:p>
      </dgm:t>
    </dgm:pt>
    <dgm:pt modelId="{4DC02FB4-DF62-4A2C-80C1-3357C2598631}" type="parTrans" cxnId="{AA7EBA94-B1E9-404E-9C03-CCF777DF2B18}">
      <dgm:prSet/>
      <dgm:spPr/>
    </dgm:pt>
    <dgm:pt modelId="{473B56C7-628A-451A-8BA9-8FE9A13C3AF8}" type="sibTrans" cxnId="{AA7EBA94-B1E9-404E-9C03-CCF777DF2B18}">
      <dgm:prSet/>
      <dgm:spPr/>
    </dgm:pt>
    <dgm:pt modelId="{DA71D9DD-847A-42CF-8F16-C4CFC558FFA4}">
      <dgm:prSet/>
      <dgm:spPr/>
      <dgm:t>
        <a:bodyPr/>
        <a:lstStyle/>
        <a:p>
          <a:pPr algn="justLow" rtl="1"/>
          <a:r>
            <a:rPr lang="fa-IR" dirty="0" smtClean="0">
              <a:cs typeface="B Zar" pitchFamily="2" charset="-78"/>
            </a:rPr>
            <a:t>دوره بازپرداخت تسهيلات با احتساب مجموع دوره‌هاي سرمايه‌گذاري، بهره‌برداري و تنفس حداکثر 8 سال</a:t>
          </a:r>
          <a:endParaRPr lang="en-US" dirty="0">
            <a:cs typeface="B Zar" pitchFamily="2" charset="-78"/>
          </a:endParaRPr>
        </a:p>
      </dgm:t>
    </dgm:pt>
    <dgm:pt modelId="{76DCDCCD-014A-4A84-97BA-6DCCB5D5791F}" type="parTrans" cxnId="{934081B1-C5D0-4AE0-9822-9F01F9B643BA}">
      <dgm:prSet/>
      <dgm:spPr/>
    </dgm:pt>
    <dgm:pt modelId="{4E8FE94A-01CB-4C3E-8091-8648EF4C9601}" type="sibTrans" cxnId="{934081B1-C5D0-4AE0-9822-9F01F9B643BA}">
      <dgm:prSet/>
      <dgm:spPr/>
    </dgm:pt>
    <dgm:pt modelId="{39F8783A-6CF7-46CC-8A7B-9DFD05EC04E2}" type="pres">
      <dgm:prSet presAssocID="{9AABCE96-EDA1-4EFA-AD6C-8454D01529F1}" presName="linear" presStyleCnt="0">
        <dgm:presLayoutVars>
          <dgm:dir/>
          <dgm:animLvl val="lvl"/>
          <dgm:resizeHandles val="exact"/>
        </dgm:presLayoutVars>
      </dgm:prSet>
      <dgm:spPr/>
      <dgm:t>
        <a:bodyPr/>
        <a:lstStyle/>
        <a:p>
          <a:endParaRPr lang="en-US"/>
        </a:p>
      </dgm:t>
    </dgm:pt>
    <dgm:pt modelId="{86EE78A9-B7CD-48B7-AFBB-8B8A7ACEF01F}" type="pres">
      <dgm:prSet presAssocID="{FC7D30E6-D825-408A-BD18-FE0B017F2217}" presName="parentLin" presStyleCnt="0"/>
      <dgm:spPr/>
    </dgm:pt>
    <dgm:pt modelId="{36899ECB-7445-4D97-A9EB-3F34ADFB9E41}" type="pres">
      <dgm:prSet presAssocID="{FC7D30E6-D825-408A-BD18-FE0B017F2217}" presName="parentLeftMargin" presStyleLbl="node1" presStyleIdx="0" presStyleCnt="1"/>
      <dgm:spPr/>
      <dgm:t>
        <a:bodyPr/>
        <a:lstStyle/>
        <a:p>
          <a:endParaRPr lang="en-US"/>
        </a:p>
      </dgm:t>
    </dgm:pt>
    <dgm:pt modelId="{BDFF00B3-D223-4D95-8127-D18E95F04629}" type="pres">
      <dgm:prSet presAssocID="{FC7D30E6-D825-408A-BD18-FE0B017F2217}" presName="parentText" presStyleLbl="node1" presStyleIdx="0" presStyleCnt="1">
        <dgm:presLayoutVars>
          <dgm:chMax val="0"/>
          <dgm:bulletEnabled val="1"/>
        </dgm:presLayoutVars>
      </dgm:prSet>
      <dgm:spPr/>
      <dgm:t>
        <a:bodyPr/>
        <a:lstStyle/>
        <a:p>
          <a:endParaRPr lang="en-US"/>
        </a:p>
      </dgm:t>
    </dgm:pt>
    <dgm:pt modelId="{65FDFCB8-5F8C-4B4F-9411-06E449A48279}" type="pres">
      <dgm:prSet presAssocID="{FC7D30E6-D825-408A-BD18-FE0B017F2217}" presName="negativeSpace" presStyleCnt="0"/>
      <dgm:spPr/>
    </dgm:pt>
    <dgm:pt modelId="{9A6DC7AB-BC8D-488D-9643-7CB3CAC7961A}" type="pres">
      <dgm:prSet presAssocID="{FC7D30E6-D825-408A-BD18-FE0B017F2217}" presName="childText" presStyleLbl="conFgAcc1" presStyleIdx="0" presStyleCnt="1">
        <dgm:presLayoutVars>
          <dgm:bulletEnabled val="1"/>
        </dgm:presLayoutVars>
      </dgm:prSet>
      <dgm:spPr/>
      <dgm:t>
        <a:bodyPr/>
        <a:lstStyle/>
        <a:p>
          <a:endParaRPr lang="en-US"/>
        </a:p>
      </dgm:t>
    </dgm:pt>
  </dgm:ptLst>
  <dgm:cxnLst>
    <dgm:cxn modelId="{DA464F54-9DEA-4F1B-9926-6F097436AD7F}" type="presOf" srcId="{63CC1153-698E-4143-8D70-A7036BCAE109}" destId="{9A6DC7AB-BC8D-488D-9643-7CB3CAC7961A}" srcOrd="0" destOrd="0" presId="urn:microsoft.com/office/officeart/2005/8/layout/list1"/>
    <dgm:cxn modelId="{B77E8EE8-B1D2-4337-9F3B-A13559437A5B}" type="presOf" srcId="{FC7D30E6-D825-408A-BD18-FE0B017F2217}" destId="{36899ECB-7445-4D97-A9EB-3F34ADFB9E41}" srcOrd="0" destOrd="0" presId="urn:microsoft.com/office/officeart/2005/8/layout/list1"/>
    <dgm:cxn modelId="{D0AC5028-8D80-481B-AF2F-E8F95D6FD99F}" srcId="{9AABCE96-EDA1-4EFA-AD6C-8454D01529F1}" destId="{FC7D30E6-D825-408A-BD18-FE0B017F2217}" srcOrd="0" destOrd="0" parTransId="{4EE317EF-1937-4709-A6EE-3984BD9C27C9}" sibTransId="{DF44AB7D-9689-40E1-B64E-363686ECB0D4}"/>
    <dgm:cxn modelId="{A93E247E-3020-4819-83D4-E85ECA7E956C}" type="presOf" srcId="{ACB59043-B450-4AC3-AFF9-AE47CCF43CAC}" destId="{9A6DC7AB-BC8D-488D-9643-7CB3CAC7961A}" srcOrd="0" destOrd="1" presId="urn:microsoft.com/office/officeart/2005/8/layout/list1"/>
    <dgm:cxn modelId="{7A8F7DFB-E643-4E0B-843C-A25E467B3F99}" type="presOf" srcId="{FC7D30E6-D825-408A-BD18-FE0B017F2217}" destId="{BDFF00B3-D223-4D95-8127-D18E95F04629}" srcOrd="1" destOrd="0" presId="urn:microsoft.com/office/officeart/2005/8/layout/list1"/>
    <dgm:cxn modelId="{41F70B63-44BE-4755-945B-555F0B6550D3}" type="presOf" srcId="{9AABCE96-EDA1-4EFA-AD6C-8454D01529F1}" destId="{39F8783A-6CF7-46CC-8A7B-9DFD05EC04E2}" srcOrd="0" destOrd="0" presId="urn:microsoft.com/office/officeart/2005/8/layout/list1"/>
    <dgm:cxn modelId="{C79224FA-19C4-40E2-9989-943F94511582}" type="presOf" srcId="{DA71D9DD-847A-42CF-8F16-C4CFC558FFA4}" destId="{9A6DC7AB-BC8D-488D-9643-7CB3CAC7961A}" srcOrd="0" destOrd="2" presId="urn:microsoft.com/office/officeart/2005/8/layout/list1"/>
    <dgm:cxn modelId="{2AF8C3EE-FC1F-4979-82F0-F5B99CA012EA}" srcId="{FC7D30E6-D825-408A-BD18-FE0B017F2217}" destId="{63CC1153-698E-4143-8D70-A7036BCAE109}" srcOrd="0" destOrd="0" parTransId="{D81CC812-3E69-483B-870E-CDEF934DAD18}" sibTransId="{C5E8C6BF-D3CF-4AED-A2F2-062FBCAAEF8A}"/>
    <dgm:cxn modelId="{934081B1-C5D0-4AE0-9822-9F01F9B643BA}" srcId="{FC7D30E6-D825-408A-BD18-FE0B017F2217}" destId="{DA71D9DD-847A-42CF-8F16-C4CFC558FFA4}" srcOrd="2" destOrd="0" parTransId="{76DCDCCD-014A-4A84-97BA-6DCCB5D5791F}" sibTransId="{4E8FE94A-01CB-4C3E-8091-8648EF4C9601}"/>
    <dgm:cxn modelId="{AA7EBA94-B1E9-404E-9C03-CCF777DF2B18}" srcId="{FC7D30E6-D825-408A-BD18-FE0B017F2217}" destId="{ACB59043-B450-4AC3-AFF9-AE47CCF43CAC}" srcOrd="1" destOrd="0" parTransId="{4DC02FB4-DF62-4A2C-80C1-3357C2598631}" sibTransId="{473B56C7-628A-451A-8BA9-8FE9A13C3AF8}"/>
    <dgm:cxn modelId="{6A708258-0039-4D8F-9884-A9A1046C34EE}" type="presParOf" srcId="{39F8783A-6CF7-46CC-8A7B-9DFD05EC04E2}" destId="{86EE78A9-B7CD-48B7-AFBB-8B8A7ACEF01F}" srcOrd="0" destOrd="0" presId="urn:microsoft.com/office/officeart/2005/8/layout/list1"/>
    <dgm:cxn modelId="{92FEF9B4-D434-40E9-B791-0E359BEEA0D6}" type="presParOf" srcId="{86EE78A9-B7CD-48B7-AFBB-8B8A7ACEF01F}" destId="{36899ECB-7445-4D97-A9EB-3F34ADFB9E41}" srcOrd="0" destOrd="0" presId="urn:microsoft.com/office/officeart/2005/8/layout/list1"/>
    <dgm:cxn modelId="{ADE4107B-6E2E-445A-BD08-CF09A569FE1B}" type="presParOf" srcId="{86EE78A9-B7CD-48B7-AFBB-8B8A7ACEF01F}" destId="{BDFF00B3-D223-4D95-8127-D18E95F04629}" srcOrd="1" destOrd="0" presId="urn:microsoft.com/office/officeart/2005/8/layout/list1"/>
    <dgm:cxn modelId="{FC8DD56D-2874-4135-AF08-B6BC89A42EF9}" type="presParOf" srcId="{39F8783A-6CF7-46CC-8A7B-9DFD05EC04E2}" destId="{65FDFCB8-5F8C-4B4F-9411-06E449A48279}" srcOrd="1" destOrd="0" presId="urn:microsoft.com/office/officeart/2005/8/layout/list1"/>
    <dgm:cxn modelId="{E95F7F4B-D8F3-4BE7-8234-A202ABF4CEFE}" type="presParOf" srcId="{39F8783A-6CF7-46CC-8A7B-9DFD05EC04E2}" destId="{9A6DC7AB-BC8D-488D-9643-7CB3CAC7961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AABCE96-EDA1-4EFA-AD6C-8454D01529F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C7D30E6-D825-408A-BD18-FE0B017F2217}">
      <dgm:prSet/>
      <dgm:spPr/>
      <dgm:t>
        <a:bodyPr/>
        <a:lstStyle/>
        <a:p>
          <a:pPr algn="ctr" rtl="1"/>
          <a:r>
            <a:rPr lang="fa-IR" dirty="0" smtClean="0">
              <a:cs typeface="B Titr" pitchFamily="2" charset="-78"/>
            </a:rPr>
            <a:t>عمومي</a:t>
          </a:r>
          <a:endParaRPr lang="en-US" dirty="0">
            <a:cs typeface="B Titr" pitchFamily="2" charset="-78"/>
          </a:endParaRPr>
        </a:p>
      </dgm:t>
    </dgm:pt>
    <dgm:pt modelId="{4EE317EF-1937-4709-A6EE-3984BD9C27C9}" type="parTrans" cxnId="{D0AC5028-8D80-481B-AF2F-E8F95D6FD99F}">
      <dgm:prSet/>
      <dgm:spPr/>
      <dgm:t>
        <a:bodyPr/>
        <a:lstStyle/>
        <a:p>
          <a:endParaRPr lang="en-US"/>
        </a:p>
      </dgm:t>
    </dgm:pt>
    <dgm:pt modelId="{DF44AB7D-9689-40E1-B64E-363686ECB0D4}" type="sibTrans" cxnId="{D0AC5028-8D80-481B-AF2F-E8F95D6FD99F}">
      <dgm:prSet/>
      <dgm:spPr/>
      <dgm:t>
        <a:bodyPr/>
        <a:lstStyle/>
        <a:p>
          <a:endParaRPr lang="en-US"/>
        </a:p>
      </dgm:t>
    </dgm:pt>
    <dgm:pt modelId="{63CC1153-698E-4143-8D70-A7036BCAE109}">
      <dgm:prSet/>
      <dgm:spPr/>
      <dgm:t>
        <a:bodyPr/>
        <a:lstStyle/>
        <a:p>
          <a:pPr algn="justLow" rtl="1"/>
          <a:r>
            <a:rPr lang="fa-IR" dirty="0" smtClean="0">
              <a:cs typeface="B Zar" pitchFamily="2" charset="-78"/>
            </a:rPr>
            <a:t>تسهيلات ارزي اعطايي به هر طرح  حداکثر معادل بخش ارزي هزينه‌هاي سرمايه‌گذاري طرح خواهدبود.</a:t>
          </a:r>
          <a:endParaRPr lang="en-US" dirty="0">
            <a:cs typeface="B Zar" pitchFamily="2" charset="-78"/>
          </a:endParaRPr>
        </a:p>
      </dgm:t>
    </dgm:pt>
    <dgm:pt modelId="{D81CC812-3E69-483B-870E-CDEF934DAD18}" type="parTrans" cxnId="{2AF8C3EE-FC1F-4979-82F0-F5B99CA012EA}">
      <dgm:prSet/>
      <dgm:spPr/>
      <dgm:t>
        <a:bodyPr/>
        <a:lstStyle/>
        <a:p>
          <a:endParaRPr lang="en-US"/>
        </a:p>
      </dgm:t>
    </dgm:pt>
    <dgm:pt modelId="{C5E8C6BF-D3CF-4AED-A2F2-062FBCAAEF8A}" type="sibTrans" cxnId="{2AF8C3EE-FC1F-4979-82F0-F5B99CA012EA}">
      <dgm:prSet/>
      <dgm:spPr/>
      <dgm:t>
        <a:bodyPr/>
        <a:lstStyle/>
        <a:p>
          <a:endParaRPr lang="en-US"/>
        </a:p>
      </dgm:t>
    </dgm:pt>
    <dgm:pt modelId="{EA3DDFBF-B4E7-47AF-A8DE-F22A0C025A3E}">
      <dgm:prSet/>
      <dgm:spPr/>
      <dgm:t>
        <a:bodyPr/>
        <a:lstStyle/>
        <a:p>
          <a:pPr algn="justLow" rtl="1"/>
          <a:r>
            <a:rPr lang="fa-IR" dirty="0" smtClean="0">
              <a:cs typeface="B Zar" pitchFamily="2" charset="-78"/>
            </a:rPr>
            <a:t>پرداخت تسهيلات سرمايه در گردش از منابع صندوق به طرح‌ها ممنوع ميباشد.</a:t>
          </a:r>
          <a:endParaRPr lang="en-US" dirty="0">
            <a:cs typeface="B Zar" pitchFamily="2" charset="-78"/>
          </a:endParaRPr>
        </a:p>
      </dgm:t>
    </dgm:pt>
    <dgm:pt modelId="{03E04333-A0D4-4986-855F-34DB4150CCC9}" type="parTrans" cxnId="{EE499E6C-3F6F-43BC-AA1F-A04F48E08DBD}">
      <dgm:prSet/>
      <dgm:spPr/>
    </dgm:pt>
    <dgm:pt modelId="{03B9B9BC-7C3B-40CB-BAD3-53E956A109C4}" type="sibTrans" cxnId="{EE499E6C-3F6F-43BC-AA1F-A04F48E08DBD}">
      <dgm:prSet/>
      <dgm:spPr/>
    </dgm:pt>
    <dgm:pt modelId="{0F805A3B-FF9A-443E-AC33-89F55D577FD9}">
      <dgm:prSet/>
      <dgm:spPr/>
      <dgm:t>
        <a:bodyPr/>
        <a:lstStyle/>
        <a:p>
          <a:pPr algn="justLow" rtl="1"/>
          <a:r>
            <a:rPr lang="fa-IR" dirty="0" smtClean="0">
              <a:cs typeface="B Zar" pitchFamily="2" charset="-78"/>
            </a:rPr>
            <a:t>نسبت حقوق صاحبان سهام به مجموع دارايي‌هاي شرکت در هر مقطع زماني از 20% کمتر نباشد.</a:t>
          </a:r>
          <a:endParaRPr lang="en-US" dirty="0">
            <a:cs typeface="B Zar" pitchFamily="2" charset="-78"/>
          </a:endParaRPr>
        </a:p>
      </dgm:t>
    </dgm:pt>
    <dgm:pt modelId="{6A0AA923-7DCA-48C9-8EB4-94733FC4B020}" type="parTrans" cxnId="{3CF199C3-13A8-442C-AE1E-5262A36C1B05}">
      <dgm:prSet/>
      <dgm:spPr/>
    </dgm:pt>
    <dgm:pt modelId="{77BFBCF8-D2E7-4E86-9939-5D68F5747FB8}" type="sibTrans" cxnId="{3CF199C3-13A8-442C-AE1E-5262A36C1B05}">
      <dgm:prSet/>
      <dgm:spPr/>
    </dgm:pt>
    <dgm:pt modelId="{39F8783A-6CF7-46CC-8A7B-9DFD05EC04E2}" type="pres">
      <dgm:prSet presAssocID="{9AABCE96-EDA1-4EFA-AD6C-8454D01529F1}" presName="linear" presStyleCnt="0">
        <dgm:presLayoutVars>
          <dgm:dir/>
          <dgm:animLvl val="lvl"/>
          <dgm:resizeHandles val="exact"/>
        </dgm:presLayoutVars>
      </dgm:prSet>
      <dgm:spPr/>
      <dgm:t>
        <a:bodyPr/>
        <a:lstStyle/>
        <a:p>
          <a:endParaRPr lang="en-US"/>
        </a:p>
      </dgm:t>
    </dgm:pt>
    <dgm:pt modelId="{86EE78A9-B7CD-48B7-AFBB-8B8A7ACEF01F}" type="pres">
      <dgm:prSet presAssocID="{FC7D30E6-D825-408A-BD18-FE0B017F2217}" presName="parentLin" presStyleCnt="0"/>
      <dgm:spPr/>
    </dgm:pt>
    <dgm:pt modelId="{36899ECB-7445-4D97-A9EB-3F34ADFB9E41}" type="pres">
      <dgm:prSet presAssocID="{FC7D30E6-D825-408A-BD18-FE0B017F2217}" presName="parentLeftMargin" presStyleLbl="node1" presStyleIdx="0" presStyleCnt="1"/>
      <dgm:spPr/>
      <dgm:t>
        <a:bodyPr/>
        <a:lstStyle/>
        <a:p>
          <a:endParaRPr lang="en-US"/>
        </a:p>
      </dgm:t>
    </dgm:pt>
    <dgm:pt modelId="{BDFF00B3-D223-4D95-8127-D18E95F04629}" type="pres">
      <dgm:prSet presAssocID="{FC7D30E6-D825-408A-BD18-FE0B017F2217}" presName="parentText" presStyleLbl="node1" presStyleIdx="0" presStyleCnt="1">
        <dgm:presLayoutVars>
          <dgm:chMax val="0"/>
          <dgm:bulletEnabled val="1"/>
        </dgm:presLayoutVars>
      </dgm:prSet>
      <dgm:spPr/>
      <dgm:t>
        <a:bodyPr/>
        <a:lstStyle/>
        <a:p>
          <a:endParaRPr lang="en-US"/>
        </a:p>
      </dgm:t>
    </dgm:pt>
    <dgm:pt modelId="{65FDFCB8-5F8C-4B4F-9411-06E449A48279}" type="pres">
      <dgm:prSet presAssocID="{FC7D30E6-D825-408A-BD18-FE0B017F2217}" presName="negativeSpace" presStyleCnt="0"/>
      <dgm:spPr/>
    </dgm:pt>
    <dgm:pt modelId="{9A6DC7AB-BC8D-488D-9643-7CB3CAC7961A}" type="pres">
      <dgm:prSet presAssocID="{FC7D30E6-D825-408A-BD18-FE0B017F2217}" presName="childText" presStyleLbl="conFgAcc1" presStyleIdx="0" presStyleCnt="1">
        <dgm:presLayoutVars>
          <dgm:bulletEnabled val="1"/>
        </dgm:presLayoutVars>
      </dgm:prSet>
      <dgm:spPr/>
      <dgm:t>
        <a:bodyPr/>
        <a:lstStyle/>
        <a:p>
          <a:endParaRPr lang="en-US"/>
        </a:p>
      </dgm:t>
    </dgm:pt>
  </dgm:ptLst>
  <dgm:cxnLst>
    <dgm:cxn modelId="{65E844F2-B520-4364-953D-CD519CDD0341}" type="presOf" srcId="{EA3DDFBF-B4E7-47AF-A8DE-F22A0C025A3E}" destId="{9A6DC7AB-BC8D-488D-9643-7CB3CAC7961A}" srcOrd="0" destOrd="1" presId="urn:microsoft.com/office/officeart/2005/8/layout/list1"/>
    <dgm:cxn modelId="{D0AC5028-8D80-481B-AF2F-E8F95D6FD99F}" srcId="{9AABCE96-EDA1-4EFA-AD6C-8454D01529F1}" destId="{FC7D30E6-D825-408A-BD18-FE0B017F2217}" srcOrd="0" destOrd="0" parTransId="{4EE317EF-1937-4709-A6EE-3984BD9C27C9}" sibTransId="{DF44AB7D-9689-40E1-B64E-363686ECB0D4}"/>
    <dgm:cxn modelId="{2AF8C3EE-FC1F-4979-82F0-F5B99CA012EA}" srcId="{FC7D30E6-D825-408A-BD18-FE0B017F2217}" destId="{63CC1153-698E-4143-8D70-A7036BCAE109}" srcOrd="0" destOrd="0" parTransId="{D81CC812-3E69-483B-870E-CDEF934DAD18}" sibTransId="{C5E8C6BF-D3CF-4AED-A2F2-062FBCAAEF8A}"/>
    <dgm:cxn modelId="{3CF199C3-13A8-442C-AE1E-5262A36C1B05}" srcId="{FC7D30E6-D825-408A-BD18-FE0B017F2217}" destId="{0F805A3B-FF9A-443E-AC33-89F55D577FD9}" srcOrd="2" destOrd="0" parTransId="{6A0AA923-7DCA-48C9-8EB4-94733FC4B020}" sibTransId="{77BFBCF8-D2E7-4E86-9939-5D68F5747FB8}"/>
    <dgm:cxn modelId="{5E94E203-AD8C-40A6-8BC4-4AC2CF50A32A}" type="presOf" srcId="{9AABCE96-EDA1-4EFA-AD6C-8454D01529F1}" destId="{39F8783A-6CF7-46CC-8A7B-9DFD05EC04E2}" srcOrd="0" destOrd="0" presId="urn:microsoft.com/office/officeart/2005/8/layout/list1"/>
    <dgm:cxn modelId="{2BAADC42-490D-4510-920A-0F4A6B7038A3}" type="presOf" srcId="{FC7D30E6-D825-408A-BD18-FE0B017F2217}" destId="{36899ECB-7445-4D97-A9EB-3F34ADFB9E41}" srcOrd="0" destOrd="0" presId="urn:microsoft.com/office/officeart/2005/8/layout/list1"/>
    <dgm:cxn modelId="{EE499E6C-3F6F-43BC-AA1F-A04F48E08DBD}" srcId="{FC7D30E6-D825-408A-BD18-FE0B017F2217}" destId="{EA3DDFBF-B4E7-47AF-A8DE-F22A0C025A3E}" srcOrd="1" destOrd="0" parTransId="{03E04333-A0D4-4986-855F-34DB4150CCC9}" sibTransId="{03B9B9BC-7C3B-40CB-BAD3-53E956A109C4}"/>
    <dgm:cxn modelId="{8566707B-26A7-4048-B166-A47EAC043EA1}" type="presOf" srcId="{63CC1153-698E-4143-8D70-A7036BCAE109}" destId="{9A6DC7AB-BC8D-488D-9643-7CB3CAC7961A}" srcOrd="0" destOrd="0" presId="urn:microsoft.com/office/officeart/2005/8/layout/list1"/>
    <dgm:cxn modelId="{61E85A64-E9E1-4249-8344-D47ECE8529DE}" type="presOf" srcId="{0F805A3B-FF9A-443E-AC33-89F55D577FD9}" destId="{9A6DC7AB-BC8D-488D-9643-7CB3CAC7961A}" srcOrd="0" destOrd="2" presId="urn:microsoft.com/office/officeart/2005/8/layout/list1"/>
    <dgm:cxn modelId="{1F6B3C2E-112A-46C4-81E6-55E27E36146D}" type="presOf" srcId="{FC7D30E6-D825-408A-BD18-FE0B017F2217}" destId="{BDFF00B3-D223-4D95-8127-D18E95F04629}" srcOrd="1" destOrd="0" presId="urn:microsoft.com/office/officeart/2005/8/layout/list1"/>
    <dgm:cxn modelId="{F767C85B-0D1A-46E6-90E4-965F9FA864CF}" type="presParOf" srcId="{39F8783A-6CF7-46CC-8A7B-9DFD05EC04E2}" destId="{86EE78A9-B7CD-48B7-AFBB-8B8A7ACEF01F}" srcOrd="0" destOrd="0" presId="urn:microsoft.com/office/officeart/2005/8/layout/list1"/>
    <dgm:cxn modelId="{9E2685D0-7A1D-4D14-9A49-0A7EA52EFBAD}" type="presParOf" srcId="{86EE78A9-B7CD-48B7-AFBB-8B8A7ACEF01F}" destId="{36899ECB-7445-4D97-A9EB-3F34ADFB9E41}" srcOrd="0" destOrd="0" presId="urn:microsoft.com/office/officeart/2005/8/layout/list1"/>
    <dgm:cxn modelId="{A7DADA7F-3F40-4EA3-A694-2254A3025532}" type="presParOf" srcId="{86EE78A9-B7CD-48B7-AFBB-8B8A7ACEF01F}" destId="{BDFF00B3-D223-4D95-8127-D18E95F04629}" srcOrd="1" destOrd="0" presId="urn:microsoft.com/office/officeart/2005/8/layout/list1"/>
    <dgm:cxn modelId="{842AD0F7-B063-42F3-96C3-0C19EE0AC3A4}" type="presParOf" srcId="{39F8783A-6CF7-46CC-8A7B-9DFD05EC04E2}" destId="{65FDFCB8-5F8C-4B4F-9411-06E449A48279}" srcOrd="1" destOrd="0" presId="urn:microsoft.com/office/officeart/2005/8/layout/list1"/>
    <dgm:cxn modelId="{613405DC-9B11-4425-BEE2-CBDF7DC2D95B}" type="presParOf" srcId="{39F8783A-6CF7-46CC-8A7B-9DFD05EC04E2}" destId="{9A6DC7AB-BC8D-488D-9643-7CB3CAC7961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8D04A69E-D420-4816-8822-DD5FE2966501}" type="doc">
      <dgm:prSet loTypeId="urn:microsoft.com/office/officeart/2005/8/layout/list1" loCatId="list" qsTypeId="urn:microsoft.com/office/officeart/2005/8/quickstyle/simple5" qsCatId="simple" csTypeId="urn:microsoft.com/office/officeart/2005/8/colors/accent2_1" csCatId="accent2" phldr="1"/>
      <dgm:spPr/>
      <dgm:t>
        <a:bodyPr/>
        <a:lstStyle/>
        <a:p>
          <a:endParaRPr lang="en-US"/>
        </a:p>
      </dgm:t>
    </dgm:pt>
    <dgm:pt modelId="{CDD596A2-54DD-440B-92CF-2DBB7C2E4588}">
      <dgm:prSet/>
      <dgm:spPr/>
      <dgm:t>
        <a:bodyPr/>
        <a:lstStyle/>
        <a:p>
          <a:pPr algn="ctr" rtl="1"/>
          <a:r>
            <a:rPr lang="fa-IR" dirty="0" smtClean="0">
              <a:latin typeface="ذ ظشق"/>
              <a:cs typeface="B Titr" pitchFamily="2" charset="-78"/>
            </a:rPr>
            <a:t>ايجاد صندوق</a:t>
          </a:r>
          <a:endParaRPr lang="en-US" dirty="0">
            <a:latin typeface="ذ ظشق"/>
            <a:cs typeface="B Titr" pitchFamily="2" charset="-78"/>
          </a:endParaRPr>
        </a:p>
      </dgm:t>
    </dgm:pt>
    <dgm:pt modelId="{BFE9A4A4-0ABE-41B5-A462-60213D902B00}" type="parTrans" cxnId="{DF044C2E-19EB-4E41-950B-EDAFBE9081B0}">
      <dgm:prSet/>
      <dgm:spPr/>
      <dgm:t>
        <a:bodyPr/>
        <a:lstStyle/>
        <a:p>
          <a:endParaRPr lang="en-US">
            <a:latin typeface="ذ ظشق"/>
            <a:cs typeface="B Zar" pitchFamily="2" charset="-78"/>
          </a:endParaRPr>
        </a:p>
      </dgm:t>
    </dgm:pt>
    <dgm:pt modelId="{0A5CAA04-E4C2-4466-97AD-A0076ADDBC37}" type="sibTrans" cxnId="{DF044C2E-19EB-4E41-950B-EDAFBE9081B0}">
      <dgm:prSet/>
      <dgm:spPr/>
      <dgm:t>
        <a:bodyPr/>
        <a:lstStyle/>
        <a:p>
          <a:endParaRPr lang="en-US">
            <a:latin typeface="ذ ظشق"/>
            <a:cs typeface="B Zar" pitchFamily="2" charset="-78"/>
          </a:endParaRPr>
        </a:p>
      </dgm:t>
    </dgm:pt>
    <dgm:pt modelId="{00462F24-7A0E-4BBB-BA6A-C93B92398621}">
      <dgm:prSet custT="1"/>
      <dgm:spPr/>
      <dgm:t>
        <a:bodyPr/>
        <a:lstStyle/>
        <a:p>
          <a:pPr algn="justLow" rtl="1"/>
          <a:r>
            <a:rPr lang="fa-IR" sz="1900" u="none" dirty="0" smtClean="0">
              <a:latin typeface="ذ ظشق"/>
              <a:cs typeface="B Zar" pitchFamily="2" charset="-78"/>
            </a:rPr>
            <a:t>طرح ايجاد حساب ذخيره ارزي در قالب ماده ۶۰ قانون برنامه سوم توسعه اقتصادي، اجتماعي و فرهنگي کشور در سال ۷۹ به تصويب مجلس شوراي اسلامي رسيد و متعاقبا آيين‌نامه اجرايي آن نيز در آبان ماه همان سال از سوي هيئت وزيران به تصويب رسيد.</a:t>
          </a:r>
          <a:endParaRPr lang="en-US" sz="1900" u="none" dirty="0">
            <a:latin typeface="ذ ظشق"/>
            <a:cs typeface="B Zar" pitchFamily="2" charset="-78"/>
          </a:endParaRPr>
        </a:p>
      </dgm:t>
    </dgm:pt>
    <dgm:pt modelId="{0C43C459-D85D-461B-A169-39A2A941E187}" type="parTrans" cxnId="{561B85A2-E490-4EA6-A7DE-D63F658D781D}">
      <dgm:prSet/>
      <dgm:spPr/>
      <dgm:t>
        <a:bodyPr/>
        <a:lstStyle/>
        <a:p>
          <a:endParaRPr lang="en-US">
            <a:latin typeface="ذ ظشق"/>
            <a:cs typeface="B Zar" pitchFamily="2" charset="-78"/>
          </a:endParaRPr>
        </a:p>
      </dgm:t>
    </dgm:pt>
    <dgm:pt modelId="{A34C43F4-521E-43C2-9DB0-7A2341DABAE4}" type="sibTrans" cxnId="{561B85A2-E490-4EA6-A7DE-D63F658D781D}">
      <dgm:prSet/>
      <dgm:spPr/>
      <dgm:t>
        <a:bodyPr/>
        <a:lstStyle/>
        <a:p>
          <a:endParaRPr lang="en-US">
            <a:latin typeface="ذ ظشق"/>
            <a:cs typeface="B Zar" pitchFamily="2" charset="-78"/>
          </a:endParaRPr>
        </a:p>
      </dgm:t>
    </dgm:pt>
    <dgm:pt modelId="{DA8253C5-8501-4D17-B3AC-A396259AC2ED}">
      <dgm:prSet/>
      <dgm:spPr/>
      <dgm:t>
        <a:bodyPr/>
        <a:lstStyle/>
        <a:p>
          <a:pPr algn="ctr" rtl="1"/>
          <a:r>
            <a:rPr lang="fa-IR" dirty="0" smtClean="0">
              <a:latin typeface="ذ ظشق"/>
              <a:cs typeface="B Titr" pitchFamily="2" charset="-78"/>
            </a:rPr>
            <a:t>هدف </a:t>
          </a:r>
          <a:endParaRPr lang="en-US" dirty="0">
            <a:latin typeface="ذ ظشق"/>
            <a:cs typeface="B Titr" pitchFamily="2" charset="-78"/>
          </a:endParaRPr>
        </a:p>
      </dgm:t>
    </dgm:pt>
    <dgm:pt modelId="{161C24EC-7497-4A29-BA5F-6F2FCA0636E6}" type="parTrans" cxnId="{CF98BBEA-2CDC-4DA1-9A18-D288BFF9479D}">
      <dgm:prSet/>
      <dgm:spPr/>
      <dgm:t>
        <a:bodyPr/>
        <a:lstStyle/>
        <a:p>
          <a:endParaRPr lang="en-US">
            <a:latin typeface="ذ ظشق"/>
            <a:cs typeface="B Zar" pitchFamily="2" charset="-78"/>
          </a:endParaRPr>
        </a:p>
      </dgm:t>
    </dgm:pt>
    <dgm:pt modelId="{9C698EB8-16A5-4BA6-AB66-5497F7FC2740}" type="sibTrans" cxnId="{CF98BBEA-2CDC-4DA1-9A18-D288BFF9479D}">
      <dgm:prSet/>
      <dgm:spPr/>
      <dgm:t>
        <a:bodyPr/>
        <a:lstStyle/>
        <a:p>
          <a:endParaRPr lang="en-US">
            <a:latin typeface="ذ ظشق"/>
            <a:cs typeface="B Zar" pitchFamily="2" charset="-78"/>
          </a:endParaRPr>
        </a:p>
      </dgm:t>
    </dgm:pt>
    <dgm:pt modelId="{5C1DC04B-64BA-41C7-A30A-39B42E4421C0}">
      <dgm:prSet custT="1"/>
      <dgm:spPr/>
      <dgm:t>
        <a:bodyPr/>
        <a:lstStyle/>
        <a:p>
          <a:pPr algn="justLow" rtl="1"/>
          <a:r>
            <a:rPr lang="fa-IR" sz="1900" u="none" dirty="0" smtClean="0">
              <a:latin typeface="ذ ظشق"/>
              <a:cs typeface="B Zar" pitchFamily="2" charset="-78"/>
            </a:rPr>
            <a:t>حساب ذخيره ارزي اهدافي نظير ايجاد ثبات در ميزان درآمدهاي حاصل از فروش نفت خام، تبديل دارايي‌هاي حاصل از فروش نفت خام به ديگر انواع ذخايرو توسعه فعاليت‌هاي توليدي و سرمايه‌گذاري و تأمين بخشي از اعتبار موردنياز طرح‌هاي توليدي و کارآفريني بخش غير دولتي و فراهم کردن امکان تحقق فعاليت‌هاي پيش‌بيني شده در برنامه را مدنظر قرار مي‌دهد.</a:t>
          </a:r>
          <a:endParaRPr lang="en-US" sz="1900" u="none" dirty="0">
            <a:latin typeface="ذ ظشق"/>
            <a:cs typeface="B Zar" pitchFamily="2" charset="-78"/>
          </a:endParaRPr>
        </a:p>
      </dgm:t>
    </dgm:pt>
    <dgm:pt modelId="{25707DD2-8B34-4082-B142-E3389D753994}" type="parTrans" cxnId="{406E12D0-D8B6-4DE6-9F23-441AD54FCEB8}">
      <dgm:prSet/>
      <dgm:spPr/>
      <dgm:t>
        <a:bodyPr/>
        <a:lstStyle/>
        <a:p>
          <a:endParaRPr lang="en-US">
            <a:latin typeface="ذ ظشق"/>
            <a:cs typeface="B Zar" pitchFamily="2" charset="-78"/>
          </a:endParaRPr>
        </a:p>
      </dgm:t>
    </dgm:pt>
    <dgm:pt modelId="{BCD072DE-899C-4946-B386-5B6158AAF2E2}" type="sibTrans" cxnId="{406E12D0-D8B6-4DE6-9F23-441AD54FCEB8}">
      <dgm:prSet/>
      <dgm:spPr/>
      <dgm:t>
        <a:bodyPr/>
        <a:lstStyle/>
        <a:p>
          <a:endParaRPr lang="en-US">
            <a:latin typeface="ذ ظشق"/>
            <a:cs typeface="B Zar" pitchFamily="2" charset="-78"/>
          </a:endParaRPr>
        </a:p>
      </dgm:t>
    </dgm:pt>
    <dgm:pt modelId="{3F8C8F5F-2417-4B7C-A829-95500BDA1A2A}" type="pres">
      <dgm:prSet presAssocID="{8D04A69E-D420-4816-8822-DD5FE2966501}" presName="linear" presStyleCnt="0">
        <dgm:presLayoutVars>
          <dgm:dir/>
          <dgm:animLvl val="lvl"/>
          <dgm:resizeHandles val="exact"/>
        </dgm:presLayoutVars>
      </dgm:prSet>
      <dgm:spPr/>
      <dgm:t>
        <a:bodyPr/>
        <a:lstStyle/>
        <a:p>
          <a:endParaRPr lang="en-US"/>
        </a:p>
      </dgm:t>
    </dgm:pt>
    <dgm:pt modelId="{9A264642-8120-4A1F-9BBF-C8E19D2B8A6A}" type="pres">
      <dgm:prSet presAssocID="{CDD596A2-54DD-440B-92CF-2DBB7C2E4588}" presName="parentLin" presStyleCnt="0"/>
      <dgm:spPr/>
      <dgm:t>
        <a:bodyPr/>
        <a:lstStyle/>
        <a:p>
          <a:endParaRPr lang="en-US"/>
        </a:p>
      </dgm:t>
    </dgm:pt>
    <dgm:pt modelId="{094E79B5-9050-40AD-ACDD-336BCED86407}" type="pres">
      <dgm:prSet presAssocID="{CDD596A2-54DD-440B-92CF-2DBB7C2E4588}" presName="parentLeftMargin" presStyleLbl="node1" presStyleIdx="0" presStyleCnt="2"/>
      <dgm:spPr/>
      <dgm:t>
        <a:bodyPr/>
        <a:lstStyle/>
        <a:p>
          <a:endParaRPr lang="en-US"/>
        </a:p>
      </dgm:t>
    </dgm:pt>
    <dgm:pt modelId="{8676897C-273C-4F98-9845-8987A83DDB63}" type="pres">
      <dgm:prSet presAssocID="{CDD596A2-54DD-440B-92CF-2DBB7C2E4588}" presName="parentText" presStyleLbl="node1" presStyleIdx="0" presStyleCnt="2">
        <dgm:presLayoutVars>
          <dgm:chMax val="0"/>
          <dgm:bulletEnabled val="1"/>
        </dgm:presLayoutVars>
      </dgm:prSet>
      <dgm:spPr/>
      <dgm:t>
        <a:bodyPr/>
        <a:lstStyle/>
        <a:p>
          <a:endParaRPr lang="en-US"/>
        </a:p>
      </dgm:t>
    </dgm:pt>
    <dgm:pt modelId="{F28EFC95-4688-4D1B-8EFF-625FF10729AB}" type="pres">
      <dgm:prSet presAssocID="{CDD596A2-54DD-440B-92CF-2DBB7C2E4588}" presName="negativeSpace" presStyleCnt="0"/>
      <dgm:spPr/>
      <dgm:t>
        <a:bodyPr/>
        <a:lstStyle/>
        <a:p>
          <a:endParaRPr lang="en-US"/>
        </a:p>
      </dgm:t>
    </dgm:pt>
    <dgm:pt modelId="{6389031A-4880-43D0-BF71-DB48AB27F87E}" type="pres">
      <dgm:prSet presAssocID="{CDD596A2-54DD-440B-92CF-2DBB7C2E4588}" presName="childText" presStyleLbl="conFgAcc1" presStyleIdx="0" presStyleCnt="2">
        <dgm:presLayoutVars>
          <dgm:bulletEnabled val="1"/>
        </dgm:presLayoutVars>
      </dgm:prSet>
      <dgm:spPr>
        <a:prstGeom prst="doubleWave">
          <a:avLst/>
        </a:prstGeom>
      </dgm:spPr>
      <dgm:t>
        <a:bodyPr/>
        <a:lstStyle/>
        <a:p>
          <a:endParaRPr lang="en-US"/>
        </a:p>
      </dgm:t>
    </dgm:pt>
    <dgm:pt modelId="{556D25D4-B15F-41E2-8B03-A11F42AA8191}" type="pres">
      <dgm:prSet presAssocID="{0A5CAA04-E4C2-4466-97AD-A0076ADDBC37}" presName="spaceBetweenRectangles" presStyleCnt="0"/>
      <dgm:spPr/>
      <dgm:t>
        <a:bodyPr/>
        <a:lstStyle/>
        <a:p>
          <a:endParaRPr lang="en-US"/>
        </a:p>
      </dgm:t>
    </dgm:pt>
    <dgm:pt modelId="{CCCE5F58-9BB1-4227-A17C-D14179E030C0}" type="pres">
      <dgm:prSet presAssocID="{DA8253C5-8501-4D17-B3AC-A396259AC2ED}" presName="parentLin" presStyleCnt="0"/>
      <dgm:spPr/>
      <dgm:t>
        <a:bodyPr/>
        <a:lstStyle/>
        <a:p>
          <a:endParaRPr lang="en-US"/>
        </a:p>
      </dgm:t>
    </dgm:pt>
    <dgm:pt modelId="{53FE5954-C555-4956-8B26-EADFB4373DC8}" type="pres">
      <dgm:prSet presAssocID="{DA8253C5-8501-4D17-B3AC-A396259AC2ED}" presName="parentLeftMargin" presStyleLbl="node1" presStyleIdx="0" presStyleCnt="2"/>
      <dgm:spPr/>
      <dgm:t>
        <a:bodyPr/>
        <a:lstStyle/>
        <a:p>
          <a:endParaRPr lang="en-US"/>
        </a:p>
      </dgm:t>
    </dgm:pt>
    <dgm:pt modelId="{2B22F8FC-3FDD-4C03-A9CF-F26740C6558C}" type="pres">
      <dgm:prSet presAssocID="{DA8253C5-8501-4D17-B3AC-A396259AC2ED}" presName="parentText" presStyleLbl="node1" presStyleIdx="1" presStyleCnt="2">
        <dgm:presLayoutVars>
          <dgm:chMax val="0"/>
          <dgm:bulletEnabled val="1"/>
        </dgm:presLayoutVars>
      </dgm:prSet>
      <dgm:spPr/>
      <dgm:t>
        <a:bodyPr/>
        <a:lstStyle/>
        <a:p>
          <a:endParaRPr lang="en-US"/>
        </a:p>
      </dgm:t>
    </dgm:pt>
    <dgm:pt modelId="{449948AC-2061-49CF-AE24-8BFE3D86600F}" type="pres">
      <dgm:prSet presAssocID="{DA8253C5-8501-4D17-B3AC-A396259AC2ED}" presName="negativeSpace" presStyleCnt="0"/>
      <dgm:spPr/>
      <dgm:t>
        <a:bodyPr/>
        <a:lstStyle/>
        <a:p>
          <a:endParaRPr lang="en-US"/>
        </a:p>
      </dgm:t>
    </dgm:pt>
    <dgm:pt modelId="{A640B782-A818-4466-A005-5EA73B50600B}" type="pres">
      <dgm:prSet presAssocID="{DA8253C5-8501-4D17-B3AC-A396259AC2ED}" presName="childText" presStyleLbl="conFgAcc1" presStyleIdx="1" presStyleCnt="2">
        <dgm:presLayoutVars>
          <dgm:bulletEnabled val="1"/>
        </dgm:presLayoutVars>
      </dgm:prSet>
      <dgm:spPr>
        <a:prstGeom prst="doubleWave">
          <a:avLst/>
        </a:prstGeom>
      </dgm:spPr>
      <dgm:t>
        <a:bodyPr/>
        <a:lstStyle/>
        <a:p>
          <a:endParaRPr lang="en-US"/>
        </a:p>
      </dgm:t>
    </dgm:pt>
  </dgm:ptLst>
  <dgm:cxnLst>
    <dgm:cxn modelId="{8C5199C9-6DA3-4A1B-867C-0F3524487B09}" type="presOf" srcId="{8D04A69E-D420-4816-8822-DD5FE2966501}" destId="{3F8C8F5F-2417-4B7C-A829-95500BDA1A2A}" srcOrd="0" destOrd="0" presId="urn:microsoft.com/office/officeart/2005/8/layout/list1"/>
    <dgm:cxn modelId="{561B85A2-E490-4EA6-A7DE-D63F658D781D}" srcId="{CDD596A2-54DD-440B-92CF-2DBB7C2E4588}" destId="{00462F24-7A0E-4BBB-BA6A-C93B92398621}" srcOrd="0" destOrd="0" parTransId="{0C43C459-D85D-461B-A169-39A2A941E187}" sibTransId="{A34C43F4-521E-43C2-9DB0-7A2341DABAE4}"/>
    <dgm:cxn modelId="{406E12D0-D8B6-4DE6-9F23-441AD54FCEB8}" srcId="{DA8253C5-8501-4D17-B3AC-A396259AC2ED}" destId="{5C1DC04B-64BA-41C7-A30A-39B42E4421C0}" srcOrd="0" destOrd="0" parTransId="{25707DD2-8B34-4082-B142-E3389D753994}" sibTransId="{BCD072DE-899C-4946-B386-5B6158AAF2E2}"/>
    <dgm:cxn modelId="{CF98BBEA-2CDC-4DA1-9A18-D288BFF9479D}" srcId="{8D04A69E-D420-4816-8822-DD5FE2966501}" destId="{DA8253C5-8501-4D17-B3AC-A396259AC2ED}" srcOrd="1" destOrd="0" parTransId="{161C24EC-7497-4A29-BA5F-6F2FCA0636E6}" sibTransId="{9C698EB8-16A5-4BA6-AB66-5497F7FC2740}"/>
    <dgm:cxn modelId="{DF044C2E-19EB-4E41-950B-EDAFBE9081B0}" srcId="{8D04A69E-D420-4816-8822-DD5FE2966501}" destId="{CDD596A2-54DD-440B-92CF-2DBB7C2E4588}" srcOrd="0" destOrd="0" parTransId="{BFE9A4A4-0ABE-41B5-A462-60213D902B00}" sibTransId="{0A5CAA04-E4C2-4466-97AD-A0076ADDBC37}"/>
    <dgm:cxn modelId="{B101D080-DE48-4473-807E-C74A2393BFCC}" type="presOf" srcId="{00462F24-7A0E-4BBB-BA6A-C93B92398621}" destId="{6389031A-4880-43D0-BF71-DB48AB27F87E}" srcOrd="0" destOrd="0" presId="urn:microsoft.com/office/officeart/2005/8/layout/list1"/>
    <dgm:cxn modelId="{11FD8A1E-AFA1-4C1A-8414-697F266A5DAA}" type="presOf" srcId="{DA8253C5-8501-4D17-B3AC-A396259AC2ED}" destId="{53FE5954-C555-4956-8B26-EADFB4373DC8}" srcOrd="0" destOrd="0" presId="urn:microsoft.com/office/officeart/2005/8/layout/list1"/>
    <dgm:cxn modelId="{10B195DB-8F63-450C-B41C-DB65FE301812}" type="presOf" srcId="{5C1DC04B-64BA-41C7-A30A-39B42E4421C0}" destId="{A640B782-A818-4466-A005-5EA73B50600B}" srcOrd="0" destOrd="0" presId="urn:microsoft.com/office/officeart/2005/8/layout/list1"/>
    <dgm:cxn modelId="{D85220A4-9BBB-40D5-BEEA-8F2F81879E29}" type="presOf" srcId="{CDD596A2-54DD-440B-92CF-2DBB7C2E4588}" destId="{094E79B5-9050-40AD-ACDD-336BCED86407}" srcOrd="0" destOrd="0" presId="urn:microsoft.com/office/officeart/2005/8/layout/list1"/>
    <dgm:cxn modelId="{D4A6CC11-23DD-46E9-BCE2-A7B9191F74E8}" type="presOf" srcId="{CDD596A2-54DD-440B-92CF-2DBB7C2E4588}" destId="{8676897C-273C-4F98-9845-8987A83DDB63}" srcOrd="1" destOrd="0" presId="urn:microsoft.com/office/officeart/2005/8/layout/list1"/>
    <dgm:cxn modelId="{E71B7D36-FA6C-4DCC-A6D7-2153A101AD3F}" type="presOf" srcId="{DA8253C5-8501-4D17-B3AC-A396259AC2ED}" destId="{2B22F8FC-3FDD-4C03-A9CF-F26740C6558C}" srcOrd="1" destOrd="0" presId="urn:microsoft.com/office/officeart/2005/8/layout/list1"/>
    <dgm:cxn modelId="{47F98732-2CAB-4F8D-918A-DD7596B3A641}" type="presParOf" srcId="{3F8C8F5F-2417-4B7C-A829-95500BDA1A2A}" destId="{9A264642-8120-4A1F-9BBF-C8E19D2B8A6A}" srcOrd="0" destOrd="0" presId="urn:microsoft.com/office/officeart/2005/8/layout/list1"/>
    <dgm:cxn modelId="{65FBBB23-B798-4932-B332-B7F9586397D6}" type="presParOf" srcId="{9A264642-8120-4A1F-9BBF-C8E19D2B8A6A}" destId="{094E79B5-9050-40AD-ACDD-336BCED86407}" srcOrd="0" destOrd="0" presId="urn:microsoft.com/office/officeart/2005/8/layout/list1"/>
    <dgm:cxn modelId="{0ACEB411-213F-47AD-B458-F5FA870F0E10}" type="presParOf" srcId="{9A264642-8120-4A1F-9BBF-C8E19D2B8A6A}" destId="{8676897C-273C-4F98-9845-8987A83DDB63}" srcOrd="1" destOrd="0" presId="urn:microsoft.com/office/officeart/2005/8/layout/list1"/>
    <dgm:cxn modelId="{5A0DDF04-7DAB-470E-AEF8-06941B84AB6B}" type="presParOf" srcId="{3F8C8F5F-2417-4B7C-A829-95500BDA1A2A}" destId="{F28EFC95-4688-4D1B-8EFF-625FF10729AB}" srcOrd="1" destOrd="0" presId="urn:microsoft.com/office/officeart/2005/8/layout/list1"/>
    <dgm:cxn modelId="{A808A554-CF4D-4D75-AAF6-78D3AFC5DF5C}" type="presParOf" srcId="{3F8C8F5F-2417-4B7C-A829-95500BDA1A2A}" destId="{6389031A-4880-43D0-BF71-DB48AB27F87E}" srcOrd="2" destOrd="0" presId="urn:microsoft.com/office/officeart/2005/8/layout/list1"/>
    <dgm:cxn modelId="{69605736-8667-4959-A8A7-657CB1D1A248}" type="presParOf" srcId="{3F8C8F5F-2417-4B7C-A829-95500BDA1A2A}" destId="{556D25D4-B15F-41E2-8B03-A11F42AA8191}" srcOrd="3" destOrd="0" presId="urn:microsoft.com/office/officeart/2005/8/layout/list1"/>
    <dgm:cxn modelId="{40EC6B3A-2D1F-49DD-89C0-CD41AFADF62F}" type="presParOf" srcId="{3F8C8F5F-2417-4B7C-A829-95500BDA1A2A}" destId="{CCCE5F58-9BB1-4227-A17C-D14179E030C0}" srcOrd="4" destOrd="0" presId="urn:microsoft.com/office/officeart/2005/8/layout/list1"/>
    <dgm:cxn modelId="{993B28DC-A2B1-4BAC-9F3B-1F82545407AD}" type="presParOf" srcId="{CCCE5F58-9BB1-4227-A17C-D14179E030C0}" destId="{53FE5954-C555-4956-8B26-EADFB4373DC8}" srcOrd="0" destOrd="0" presId="urn:microsoft.com/office/officeart/2005/8/layout/list1"/>
    <dgm:cxn modelId="{F9C79581-E7F8-4B78-8DCF-CEF65F9C7DD1}" type="presParOf" srcId="{CCCE5F58-9BB1-4227-A17C-D14179E030C0}" destId="{2B22F8FC-3FDD-4C03-A9CF-F26740C6558C}" srcOrd="1" destOrd="0" presId="urn:microsoft.com/office/officeart/2005/8/layout/list1"/>
    <dgm:cxn modelId="{D095F4EF-D197-4712-8DCE-8CEEC190A5E2}" type="presParOf" srcId="{3F8C8F5F-2417-4B7C-A829-95500BDA1A2A}" destId="{449948AC-2061-49CF-AE24-8BFE3D86600F}" srcOrd="5" destOrd="0" presId="urn:microsoft.com/office/officeart/2005/8/layout/list1"/>
    <dgm:cxn modelId="{6FAED540-091C-4D62-AD61-683AAB92C280}" type="presParOf" srcId="{3F8C8F5F-2417-4B7C-A829-95500BDA1A2A}" destId="{A640B782-A818-4466-A005-5EA73B50600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C0031540-CB14-474D-BB7F-1D43F20765EF}" type="doc">
      <dgm:prSet loTypeId="urn:microsoft.com/office/officeart/2005/8/layout/process3" loCatId="process" qsTypeId="urn:microsoft.com/office/officeart/2005/8/quickstyle/3d2" qsCatId="3D" csTypeId="urn:microsoft.com/office/officeart/2005/8/colors/colorful4" csCatId="colorful" phldr="1"/>
      <dgm:spPr/>
      <dgm:t>
        <a:bodyPr/>
        <a:lstStyle/>
        <a:p>
          <a:endParaRPr lang="en-US"/>
        </a:p>
      </dgm:t>
    </dgm:pt>
    <dgm:pt modelId="{A04EBC58-F6ED-47C2-9FDE-CD1E9F4D593C}">
      <dgm:prSet/>
      <dgm:spPr/>
      <dgm:t>
        <a:bodyPr/>
        <a:lstStyle/>
        <a:p>
          <a:pPr algn="ctr" rtl="1"/>
          <a:r>
            <a:rPr lang="fa-IR" dirty="0" smtClean="0">
              <a:cs typeface="B Zar" pitchFamily="2" charset="-78"/>
            </a:rPr>
            <a:t>منابع صندوق در کانال غيردولتي</a:t>
          </a:r>
          <a:endParaRPr lang="fa-IR" dirty="0">
            <a:cs typeface="B Zar" pitchFamily="2" charset="-78"/>
          </a:endParaRPr>
        </a:p>
      </dgm:t>
    </dgm:pt>
    <dgm:pt modelId="{F122B7EE-E87A-4C45-8842-0BBE18A8E625}" type="parTrans" cxnId="{86D49BEA-1CF0-40F4-8116-F52C0C3E39F0}">
      <dgm:prSet/>
      <dgm:spPr/>
      <dgm:t>
        <a:bodyPr/>
        <a:lstStyle/>
        <a:p>
          <a:endParaRPr lang="en-US">
            <a:cs typeface="B Zar" pitchFamily="2" charset="-78"/>
          </a:endParaRPr>
        </a:p>
      </dgm:t>
    </dgm:pt>
    <dgm:pt modelId="{5B01D295-EAD7-4DE7-9A95-566892275515}" type="sibTrans" cxnId="{86D49BEA-1CF0-40F4-8116-F52C0C3E39F0}">
      <dgm:prSet/>
      <dgm:spPr/>
      <dgm:t>
        <a:bodyPr/>
        <a:lstStyle/>
        <a:p>
          <a:endParaRPr lang="en-US">
            <a:cs typeface="B Zar" pitchFamily="2" charset="-78"/>
          </a:endParaRPr>
        </a:p>
      </dgm:t>
    </dgm:pt>
    <dgm:pt modelId="{803ADCF2-048B-4293-86F1-2D07767B7186}">
      <dgm:prSet custT="1"/>
      <dgm:spPr/>
      <dgm:t>
        <a:bodyPr/>
        <a:lstStyle/>
        <a:p>
          <a:pPr algn="just" rtl="1"/>
          <a:r>
            <a:rPr lang="fa-IR" sz="2400" u="none" dirty="0" smtClean="0">
              <a:latin typeface="ذ ظشق"/>
              <a:cs typeface="B Zar" pitchFamily="2" charset="-78"/>
            </a:rPr>
            <a:t>به در قانون پنج ساله چهارم توسعه مقرر شده‌است به منظور سرمايه‌گذاري و تأمين بخشي از اعتبارات موردنياز طرح‌هاي توليدي و کارآفريني بخش غير دولتي که توجيه فني و اقتصادي آن‌ها به تاييد وزارتخانه‌هاي تخصصي ذي‌ربط رسيده باشد تا ۵۰ درصد حساب ذخيره ارزي از طريق شبکه بانکي داخلي و بانک‌هاي ايراني خارج از کشور به صورت تسهيلات با تضمين کافي تخصيص يابد.</a:t>
          </a:r>
          <a:endParaRPr lang="en-US" sz="2400" u="none" dirty="0">
            <a:latin typeface="ذ ظشق"/>
            <a:cs typeface="B Zar" pitchFamily="2" charset="-78"/>
          </a:endParaRPr>
        </a:p>
      </dgm:t>
    </dgm:pt>
    <dgm:pt modelId="{BC17BEA4-CE3F-4586-A760-FB6DB1BF5D73}" type="parTrans" cxnId="{1D7AB90B-6678-42FD-9F7D-F7215467C936}">
      <dgm:prSet/>
      <dgm:spPr/>
      <dgm:t>
        <a:bodyPr/>
        <a:lstStyle/>
        <a:p>
          <a:endParaRPr lang="en-US">
            <a:cs typeface="B Zar" pitchFamily="2" charset="-78"/>
          </a:endParaRPr>
        </a:p>
      </dgm:t>
    </dgm:pt>
    <dgm:pt modelId="{E6931459-026C-419A-A498-048AD48A7BA0}" type="sibTrans" cxnId="{1D7AB90B-6678-42FD-9F7D-F7215467C936}">
      <dgm:prSet/>
      <dgm:spPr/>
      <dgm:t>
        <a:bodyPr/>
        <a:lstStyle/>
        <a:p>
          <a:endParaRPr lang="en-US">
            <a:cs typeface="B Zar" pitchFamily="2" charset="-78"/>
          </a:endParaRPr>
        </a:p>
      </dgm:t>
    </dgm:pt>
    <dgm:pt modelId="{2308486F-B144-47DC-A541-417F4CE65FD6}" type="pres">
      <dgm:prSet presAssocID="{C0031540-CB14-474D-BB7F-1D43F20765EF}" presName="linearFlow" presStyleCnt="0">
        <dgm:presLayoutVars>
          <dgm:dir/>
          <dgm:animLvl val="lvl"/>
          <dgm:resizeHandles val="exact"/>
        </dgm:presLayoutVars>
      </dgm:prSet>
      <dgm:spPr/>
      <dgm:t>
        <a:bodyPr/>
        <a:lstStyle/>
        <a:p>
          <a:endParaRPr lang="en-US"/>
        </a:p>
      </dgm:t>
    </dgm:pt>
    <dgm:pt modelId="{5BAE119A-AD5C-4446-A11F-4E5724918853}" type="pres">
      <dgm:prSet presAssocID="{A04EBC58-F6ED-47C2-9FDE-CD1E9F4D593C}" presName="composite" presStyleCnt="0"/>
      <dgm:spPr/>
    </dgm:pt>
    <dgm:pt modelId="{E15BA49A-0670-4B7F-98B2-0ACC9E2B28A9}" type="pres">
      <dgm:prSet presAssocID="{A04EBC58-F6ED-47C2-9FDE-CD1E9F4D593C}" presName="parTx" presStyleLbl="node1" presStyleIdx="0" presStyleCnt="1">
        <dgm:presLayoutVars>
          <dgm:chMax val="0"/>
          <dgm:chPref val="0"/>
          <dgm:bulletEnabled val="1"/>
        </dgm:presLayoutVars>
      </dgm:prSet>
      <dgm:spPr/>
      <dgm:t>
        <a:bodyPr/>
        <a:lstStyle/>
        <a:p>
          <a:endParaRPr lang="en-US"/>
        </a:p>
      </dgm:t>
    </dgm:pt>
    <dgm:pt modelId="{6C1C45D5-997E-4CEE-8CDB-AC938E71D1E6}" type="pres">
      <dgm:prSet presAssocID="{A04EBC58-F6ED-47C2-9FDE-CD1E9F4D593C}" presName="parSh" presStyleLbl="node1" presStyleIdx="0" presStyleCnt="1"/>
      <dgm:spPr/>
      <dgm:t>
        <a:bodyPr/>
        <a:lstStyle/>
        <a:p>
          <a:endParaRPr lang="en-US"/>
        </a:p>
      </dgm:t>
    </dgm:pt>
    <dgm:pt modelId="{5466D857-F507-476A-847C-08DD8A591020}" type="pres">
      <dgm:prSet presAssocID="{A04EBC58-F6ED-47C2-9FDE-CD1E9F4D593C}" presName="desTx" presStyleLbl="fgAcc1" presStyleIdx="0" presStyleCnt="1" custLinFactNeighborX="-402" custLinFactNeighborY="126">
        <dgm:presLayoutVars>
          <dgm:bulletEnabled val="1"/>
        </dgm:presLayoutVars>
      </dgm:prSet>
      <dgm:spPr>
        <a:prstGeom prst="flowChartManualInput">
          <a:avLst/>
        </a:prstGeom>
      </dgm:spPr>
      <dgm:t>
        <a:bodyPr/>
        <a:lstStyle/>
        <a:p>
          <a:endParaRPr lang="en-US"/>
        </a:p>
      </dgm:t>
    </dgm:pt>
  </dgm:ptLst>
  <dgm:cxnLst>
    <dgm:cxn modelId="{1D7AB90B-6678-42FD-9F7D-F7215467C936}" srcId="{A04EBC58-F6ED-47C2-9FDE-CD1E9F4D593C}" destId="{803ADCF2-048B-4293-86F1-2D07767B7186}" srcOrd="0" destOrd="0" parTransId="{BC17BEA4-CE3F-4586-A760-FB6DB1BF5D73}" sibTransId="{E6931459-026C-419A-A498-048AD48A7BA0}"/>
    <dgm:cxn modelId="{64C8FE40-4735-45AA-9113-2101137C47FC}" type="presOf" srcId="{A04EBC58-F6ED-47C2-9FDE-CD1E9F4D593C}" destId="{6C1C45D5-997E-4CEE-8CDB-AC938E71D1E6}" srcOrd="1" destOrd="0" presId="urn:microsoft.com/office/officeart/2005/8/layout/process3"/>
    <dgm:cxn modelId="{86D49BEA-1CF0-40F4-8116-F52C0C3E39F0}" srcId="{C0031540-CB14-474D-BB7F-1D43F20765EF}" destId="{A04EBC58-F6ED-47C2-9FDE-CD1E9F4D593C}" srcOrd="0" destOrd="0" parTransId="{F122B7EE-E87A-4C45-8842-0BBE18A8E625}" sibTransId="{5B01D295-EAD7-4DE7-9A95-566892275515}"/>
    <dgm:cxn modelId="{EE27FC83-334C-4E3C-A08F-D226D33B506D}" type="presOf" srcId="{C0031540-CB14-474D-BB7F-1D43F20765EF}" destId="{2308486F-B144-47DC-A541-417F4CE65FD6}" srcOrd="0" destOrd="0" presId="urn:microsoft.com/office/officeart/2005/8/layout/process3"/>
    <dgm:cxn modelId="{80809FD3-757B-4BAA-A591-496A630C215F}" type="presOf" srcId="{803ADCF2-048B-4293-86F1-2D07767B7186}" destId="{5466D857-F507-476A-847C-08DD8A591020}" srcOrd="0" destOrd="0" presId="urn:microsoft.com/office/officeart/2005/8/layout/process3"/>
    <dgm:cxn modelId="{F027D234-070C-466C-A3F7-732873509E26}" type="presOf" srcId="{A04EBC58-F6ED-47C2-9FDE-CD1E9F4D593C}" destId="{E15BA49A-0670-4B7F-98B2-0ACC9E2B28A9}" srcOrd="0" destOrd="0" presId="urn:microsoft.com/office/officeart/2005/8/layout/process3"/>
    <dgm:cxn modelId="{B65AFCCC-84B1-4134-87DE-1E417DD0A289}" type="presParOf" srcId="{2308486F-B144-47DC-A541-417F4CE65FD6}" destId="{5BAE119A-AD5C-4446-A11F-4E5724918853}" srcOrd="0" destOrd="0" presId="urn:microsoft.com/office/officeart/2005/8/layout/process3"/>
    <dgm:cxn modelId="{2A955571-2AF1-46C0-BD41-9BA2A04DD493}" type="presParOf" srcId="{5BAE119A-AD5C-4446-A11F-4E5724918853}" destId="{E15BA49A-0670-4B7F-98B2-0ACC9E2B28A9}" srcOrd="0" destOrd="0" presId="urn:microsoft.com/office/officeart/2005/8/layout/process3"/>
    <dgm:cxn modelId="{0D4A1003-5DBC-4431-9B02-C56E4E5D0806}" type="presParOf" srcId="{5BAE119A-AD5C-4446-A11F-4E5724918853}" destId="{6C1C45D5-997E-4CEE-8CDB-AC938E71D1E6}" srcOrd="1" destOrd="0" presId="urn:microsoft.com/office/officeart/2005/8/layout/process3"/>
    <dgm:cxn modelId="{BE447806-4B05-4E61-8541-2E982BBC6A49}" type="presParOf" srcId="{5BAE119A-AD5C-4446-A11F-4E5724918853}" destId="{5466D857-F507-476A-847C-08DD8A59102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215D186-45EF-44DB-A393-BAFC7B4AC212}"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8A246FE0-ED93-43C9-8ECE-F9BC6764A46E}">
      <dgm:prSet phldrT="[Text]"/>
      <dgm:spPr/>
      <dgm:t>
        <a:bodyPr/>
        <a:lstStyle/>
        <a:p>
          <a:pPr rtl="1"/>
          <a:r>
            <a:rPr lang="fa-IR" dirty="0" smtClean="0">
              <a:cs typeface="B Zar" pitchFamily="2" charset="-78"/>
            </a:rPr>
            <a:t>1- دولت</a:t>
          </a:r>
          <a:endParaRPr lang="en-US" dirty="0">
            <a:cs typeface="B Zar" pitchFamily="2" charset="-78"/>
          </a:endParaRPr>
        </a:p>
      </dgm:t>
    </dgm:pt>
    <dgm:pt modelId="{8C8A6818-FEA7-4580-9457-591E616CFEDB}" type="parTrans" cxnId="{FC04C9CD-268C-42A6-9346-813321FA7D25}">
      <dgm:prSet/>
      <dgm:spPr/>
      <dgm:t>
        <a:bodyPr/>
        <a:lstStyle/>
        <a:p>
          <a:endParaRPr lang="en-US">
            <a:cs typeface="B Zar" pitchFamily="2" charset="-78"/>
          </a:endParaRPr>
        </a:p>
      </dgm:t>
    </dgm:pt>
    <dgm:pt modelId="{FCD44D7B-6A5B-4590-B26E-B8D3DE74DF9A}" type="sibTrans" cxnId="{FC04C9CD-268C-42A6-9346-813321FA7D25}">
      <dgm:prSet/>
      <dgm:spPr/>
      <dgm:t>
        <a:bodyPr/>
        <a:lstStyle/>
        <a:p>
          <a:endParaRPr lang="en-US">
            <a:cs typeface="B Zar" pitchFamily="2" charset="-78"/>
          </a:endParaRPr>
        </a:p>
      </dgm:t>
    </dgm:pt>
    <dgm:pt modelId="{C9A1C8A2-66F7-43A8-912B-D735A70463A7}">
      <dgm:prSet phldrT="[Text]" custT="1"/>
      <dgm:spPr/>
      <dgm:t>
        <a:bodyPr/>
        <a:lstStyle/>
        <a:p>
          <a:pPr algn="r" rtl="1"/>
          <a:r>
            <a:rPr lang="fa-IR" sz="2400" dirty="0" smtClean="0">
              <a:cs typeface="B Zar" pitchFamily="2" charset="-78"/>
            </a:rPr>
            <a:t>وزارت نفت و شركت‌هاي زيرمجموعه</a:t>
          </a:r>
          <a:endParaRPr lang="en-US" sz="2400" dirty="0" smtClean="0">
            <a:cs typeface="B Zar" pitchFamily="2" charset="-78"/>
          </a:endParaRPr>
        </a:p>
      </dgm:t>
    </dgm:pt>
    <dgm:pt modelId="{4FADFBEF-7869-439D-86BD-A19CB79E059A}" type="parTrans" cxnId="{39915DB9-020B-4A31-AD43-9604FAC162A2}">
      <dgm:prSet/>
      <dgm:spPr/>
      <dgm:t>
        <a:bodyPr/>
        <a:lstStyle/>
        <a:p>
          <a:endParaRPr lang="en-US">
            <a:cs typeface="B Zar" pitchFamily="2" charset="-78"/>
          </a:endParaRPr>
        </a:p>
      </dgm:t>
    </dgm:pt>
    <dgm:pt modelId="{A5998B0D-6311-409B-89D4-E9A93F9F86A9}" type="sibTrans" cxnId="{39915DB9-020B-4A31-AD43-9604FAC162A2}">
      <dgm:prSet/>
      <dgm:spPr/>
      <dgm:t>
        <a:bodyPr/>
        <a:lstStyle/>
        <a:p>
          <a:endParaRPr lang="en-US">
            <a:cs typeface="B Zar" pitchFamily="2" charset="-78"/>
          </a:endParaRPr>
        </a:p>
      </dgm:t>
    </dgm:pt>
    <dgm:pt modelId="{A501A247-D276-4D4C-B28F-930679F975DA}">
      <dgm:prSet phldrT="[Text]" custT="1"/>
      <dgm:spPr/>
      <dgm:t>
        <a:bodyPr/>
        <a:lstStyle/>
        <a:p>
          <a:pPr algn="r" rtl="1"/>
          <a:r>
            <a:rPr lang="fa-IR" sz="2400" dirty="0" smtClean="0">
              <a:cs typeface="B Zar" pitchFamily="2" charset="-78"/>
            </a:rPr>
            <a:t>بانك مركزي</a:t>
          </a:r>
          <a:endParaRPr lang="en-US" sz="2400" dirty="0" smtClean="0">
            <a:cs typeface="B Zar" pitchFamily="2" charset="-78"/>
          </a:endParaRPr>
        </a:p>
      </dgm:t>
    </dgm:pt>
    <dgm:pt modelId="{92FCBA26-FD65-448C-9486-699BDF822B3E}" type="parTrans" cxnId="{898635B6-51FC-4EC5-844F-A297E0E13154}">
      <dgm:prSet/>
      <dgm:spPr/>
      <dgm:t>
        <a:bodyPr/>
        <a:lstStyle/>
        <a:p>
          <a:endParaRPr lang="en-US">
            <a:cs typeface="B Zar" pitchFamily="2" charset="-78"/>
          </a:endParaRPr>
        </a:p>
      </dgm:t>
    </dgm:pt>
    <dgm:pt modelId="{E26417C2-7BD2-47B2-9FE1-0B2D234C70DD}" type="sibTrans" cxnId="{898635B6-51FC-4EC5-844F-A297E0E13154}">
      <dgm:prSet/>
      <dgm:spPr/>
      <dgm:t>
        <a:bodyPr/>
        <a:lstStyle/>
        <a:p>
          <a:endParaRPr lang="en-US">
            <a:cs typeface="B Zar" pitchFamily="2" charset="-78"/>
          </a:endParaRPr>
        </a:p>
      </dgm:t>
    </dgm:pt>
    <dgm:pt modelId="{F3EF06B3-A063-43F8-9678-C3D25EFA3B76}">
      <dgm:prSet phldrT="[Text]"/>
      <dgm:spPr/>
      <dgm:t>
        <a:bodyPr/>
        <a:lstStyle/>
        <a:p>
          <a:pPr rtl="1"/>
          <a:r>
            <a:rPr lang="fa-IR" dirty="0" smtClean="0">
              <a:cs typeface="B Zar" pitchFamily="2" charset="-78"/>
            </a:rPr>
            <a:t>2- مجلس</a:t>
          </a:r>
          <a:endParaRPr lang="en-US" dirty="0">
            <a:cs typeface="B Zar" pitchFamily="2" charset="-78"/>
          </a:endParaRPr>
        </a:p>
      </dgm:t>
    </dgm:pt>
    <dgm:pt modelId="{EEC84832-FADF-4189-8088-869DDE38E9E8}" type="parTrans" cxnId="{56F4FC6B-2DC3-4E81-A1F8-D03B3C9CF590}">
      <dgm:prSet/>
      <dgm:spPr/>
      <dgm:t>
        <a:bodyPr/>
        <a:lstStyle/>
        <a:p>
          <a:endParaRPr lang="en-US">
            <a:cs typeface="B Zar" pitchFamily="2" charset="-78"/>
          </a:endParaRPr>
        </a:p>
      </dgm:t>
    </dgm:pt>
    <dgm:pt modelId="{9AC470FF-0F80-4FA2-AAEE-A646A66E4B55}" type="sibTrans" cxnId="{56F4FC6B-2DC3-4E81-A1F8-D03B3C9CF590}">
      <dgm:prSet/>
      <dgm:spPr/>
      <dgm:t>
        <a:bodyPr/>
        <a:lstStyle/>
        <a:p>
          <a:endParaRPr lang="en-US">
            <a:cs typeface="B Zar" pitchFamily="2" charset="-78"/>
          </a:endParaRPr>
        </a:p>
      </dgm:t>
    </dgm:pt>
    <dgm:pt modelId="{4FD77BE7-87B4-423C-8226-0DF6DC4F5A12}">
      <dgm:prSet phldrT="[Text]"/>
      <dgm:spPr/>
      <dgm:t>
        <a:bodyPr/>
        <a:lstStyle/>
        <a:p>
          <a:pPr rtl="1"/>
          <a:r>
            <a:rPr lang="fa-IR" dirty="0" smtClean="0">
              <a:cs typeface="B Zar" pitchFamily="2" charset="-78"/>
            </a:rPr>
            <a:t>قوانين و مقرارات</a:t>
          </a:r>
          <a:endParaRPr lang="en-US" dirty="0">
            <a:cs typeface="B Zar" pitchFamily="2" charset="-78"/>
          </a:endParaRPr>
        </a:p>
      </dgm:t>
    </dgm:pt>
    <dgm:pt modelId="{E4A5B080-38A0-42A1-A00A-0D78C9FBA274}" type="parTrans" cxnId="{AD522123-13D9-43B1-9B42-18E2C1DF4B96}">
      <dgm:prSet/>
      <dgm:spPr/>
      <dgm:t>
        <a:bodyPr/>
        <a:lstStyle/>
        <a:p>
          <a:endParaRPr lang="en-US">
            <a:cs typeface="B Zar" pitchFamily="2" charset="-78"/>
          </a:endParaRPr>
        </a:p>
      </dgm:t>
    </dgm:pt>
    <dgm:pt modelId="{4D94E812-643C-4B18-8562-2A65E7B30AEA}" type="sibTrans" cxnId="{AD522123-13D9-43B1-9B42-18E2C1DF4B96}">
      <dgm:prSet/>
      <dgm:spPr/>
      <dgm:t>
        <a:bodyPr/>
        <a:lstStyle/>
        <a:p>
          <a:endParaRPr lang="en-US">
            <a:cs typeface="B Zar" pitchFamily="2" charset="-78"/>
          </a:endParaRPr>
        </a:p>
      </dgm:t>
    </dgm:pt>
    <dgm:pt modelId="{BCBA1A89-8FCF-47A3-A11D-322BBE04F65A}">
      <dgm:prSet phldrT="[Text]"/>
      <dgm:spPr/>
      <dgm:t>
        <a:bodyPr/>
        <a:lstStyle/>
        <a:p>
          <a:pPr rtl="1"/>
          <a:r>
            <a:rPr lang="fa-IR" dirty="0" smtClean="0">
              <a:cs typeface="B Zar" pitchFamily="2" charset="-78"/>
            </a:rPr>
            <a:t>برنامه پنج‌ساله</a:t>
          </a:r>
          <a:endParaRPr lang="en-US" dirty="0">
            <a:cs typeface="B Zar" pitchFamily="2" charset="-78"/>
          </a:endParaRPr>
        </a:p>
      </dgm:t>
    </dgm:pt>
    <dgm:pt modelId="{A8D9A6AC-8644-4915-A0EA-594932F4541D}" type="parTrans" cxnId="{F065EE8C-AF22-48B3-962B-F4CB85456C1B}">
      <dgm:prSet/>
      <dgm:spPr/>
      <dgm:t>
        <a:bodyPr/>
        <a:lstStyle/>
        <a:p>
          <a:endParaRPr lang="en-US">
            <a:cs typeface="B Zar" pitchFamily="2" charset="-78"/>
          </a:endParaRPr>
        </a:p>
      </dgm:t>
    </dgm:pt>
    <dgm:pt modelId="{4869B0AC-E79F-4EED-80CD-928C930EF385}" type="sibTrans" cxnId="{F065EE8C-AF22-48B3-962B-F4CB85456C1B}">
      <dgm:prSet/>
      <dgm:spPr/>
      <dgm:t>
        <a:bodyPr/>
        <a:lstStyle/>
        <a:p>
          <a:endParaRPr lang="en-US">
            <a:cs typeface="B Zar" pitchFamily="2" charset="-78"/>
          </a:endParaRPr>
        </a:p>
      </dgm:t>
    </dgm:pt>
    <dgm:pt modelId="{C9DF7C9F-6964-4811-9086-804901E55E8A}">
      <dgm:prSet phldrT="[Text]" custT="1"/>
      <dgm:spPr/>
      <dgm:t>
        <a:bodyPr/>
        <a:lstStyle/>
        <a:p>
          <a:pPr algn="r" rtl="1"/>
          <a:r>
            <a:rPr lang="fa-IR" sz="2400" dirty="0" smtClean="0">
              <a:cs typeface="B Zar" pitchFamily="2" charset="-78"/>
            </a:rPr>
            <a:t>وزارت امور اقتصادي و دارايي</a:t>
          </a:r>
          <a:endParaRPr lang="en-US" sz="2400" dirty="0" smtClean="0">
            <a:cs typeface="B Zar" pitchFamily="2" charset="-78"/>
          </a:endParaRPr>
        </a:p>
      </dgm:t>
    </dgm:pt>
    <dgm:pt modelId="{79F5840C-864D-4834-A5C9-54AD3A4AF449}" type="parTrans" cxnId="{FB73BFED-534D-4B90-9411-82E1EF160F77}">
      <dgm:prSet/>
      <dgm:spPr/>
      <dgm:t>
        <a:bodyPr/>
        <a:lstStyle/>
        <a:p>
          <a:endParaRPr lang="en-US"/>
        </a:p>
      </dgm:t>
    </dgm:pt>
    <dgm:pt modelId="{1A846234-F0B3-40EC-9E52-0126B3A44E05}" type="sibTrans" cxnId="{FB73BFED-534D-4B90-9411-82E1EF160F77}">
      <dgm:prSet/>
      <dgm:spPr/>
      <dgm:t>
        <a:bodyPr/>
        <a:lstStyle/>
        <a:p>
          <a:endParaRPr lang="en-US"/>
        </a:p>
      </dgm:t>
    </dgm:pt>
    <dgm:pt modelId="{01B325BD-9FFA-45C2-A378-A089CD2F044F}">
      <dgm:prSet phldrT="[Text]" custT="1"/>
      <dgm:spPr/>
      <dgm:t>
        <a:bodyPr/>
        <a:lstStyle/>
        <a:p>
          <a:pPr algn="r" rtl="1"/>
          <a:r>
            <a:rPr lang="fa-IR" sz="2400" dirty="0" smtClean="0">
              <a:cs typeface="B Zar" pitchFamily="2" charset="-78"/>
            </a:rPr>
            <a:t>وزارت صنايع و تجارت</a:t>
          </a:r>
          <a:endParaRPr lang="en-US" sz="2400" dirty="0" smtClean="0">
            <a:cs typeface="B Zar" pitchFamily="2" charset="-78"/>
          </a:endParaRPr>
        </a:p>
      </dgm:t>
    </dgm:pt>
    <dgm:pt modelId="{EDD2769E-2A97-4E64-9B67-16AB161332DC}" type="parTrans" cxnId="{6E6220C6-0CD0-448C-A594-C9B5F0E21993}">
      <dgm:prSet/>
      <dgm:spPr/>
      <dgm:t>
        <a:bodyPr/>
        <a:lstStyle/>
        <a:p>
          <a:endParaRPr lang="en-US"/>
        </a:p>
      </dgm:t>
    </dgm:pt>
    <dgm:pt modelId="{86F57574-E609-417C-852C-372A9845B4F6}" type="sibTrans" cxnId="{6E6220C6-0CD0-448C-A594-C9B5F0E21993}">
      <dgm:prSet/>
      <dgm:spPr/>
      <dgm:t>
        <a:bodyPr/>
        <a:lstStyle/>
        <a:p>
          <a:endParaRPr lang="en-US"/>
        </a:p>
      </dgm:t>
    </dgm:pt>
    <dgm:pt modelId="{B7070A3A-7BEA-485D-8E96-16A54BC7D1DC}">
      <dgm:prSet phldrT="[Text]"/>
      <dgm:spPr/>
      <dgm:t>
        <a:bodyPr/>
        <a:lstStyle/>
        <a:p>
          <a:pPr rtl="1"/>
          <a:r>
            <a:rPr lang="fa-IR" dirty="0" smtClean="0">
              <a:cs typeface="B Zar" pitchFamily="2" charset="-78"/>
            </a:rPr>
            <a:t>بودجه‌هاي سالانه</a:t>
          </a:r>
          <a:endParaRPr lang="en-US" dirty="0">
            <a:cs typeface="B Zar" pitchFamily="2" charset="-78"/>
          </a:endParaRPr>
        </a:p>
      </dgm:t>
    </dgm:pt>
    <dgm:pt modelId="{4277796B-1825-480D-8DBE-D5DB8E315B87}" type="parTrans" cxnId="{BEFD6A95-9422-4F29-9954-BC91B21436CE}">
      <dgm:prSet/>
      <dgm:spPr/>
      <dgm:t>
        <a:bodyPr/>
        <a:lstStyle/>
        <a:p>
          <a:endParaRPr lang="en-US"/>
        </a:p>
      </dgm:t>
    </dgm:pt>
    <dgm:pt modelId="{E33D2CE2-5FA1-4A61-B125-BE3138A1F220}" type="sibTrans" cxnId="{BEFD6A95-9422-4F29-9954-BC91B21436CE}">
      <dgm:prSet/>
      <dgm:spPr/>
      <dgm:t>
        <a:bodyPr/>
        <a:lstStyle/>
        <a:p>
          <a:endParaRPr lang="en-US"/>
        </a:p>
      </dgm:t>
    </dgm:pt>
    <dgm:pt modelId="{7D9A4409-1D03-455E-A043-519B03679EFE}" type="pres">
      <dgm:prSet presAssocID="{D215D186-45EF-44DB-A393-BAFC7B4AC212}" presName="Name0" presStyleCnt="0">
        <dgm:presLayoutVars>
          <dgm:dir val="rev"/>
          <dgm:animLvl val="lvl"/>
          <dgm:resizeHandles val="exact"/>
        </dgm:presLayoutVars>
      </dgm:prSet>
      <dgm:spPr/>
      <dgm:t>
        <a:bodyPr/>
        <a:lstStyle/>
        <a:p>
          <a:endParaRPr lang="en-US"/>
        </a:p>
      </dgm:t>
    </dgm:pt>
    <dgm:pt modelId="{8C9A4BEC-D4F9-4E4A-8167-7088B22B9C9B}" type="pres">
      <dgm:prSet presAssocID="{8A246FE0-ED93-43C9-8ECE-F9BC6764A46E}" presName="linNode" presStyleCnt="0"/>
      <dgm:spPr/>
    </dgm:pt>
    <dgm:pt modelId="{8477EE41-7C16-4533-B3B3-F73DDEF03BD8}" type="pres">
      <dgm:prSet presAssocID="{8A246FE0-ED93-43C9-8ECE-F9BC6764A46E}" presName="parentText" presStyleLbl="node1" presStyleIdx="0" presStyleCnt="2">
        <dgm:presLayoutVars>
          <dgm:chMax val="1"/>
          <dgm:bulletEnabled val="1"/>
        </dgm:presLayoutVars>
      </dgm:prSet>
      <dgm:spPr/>
      <dgm:t>
        <a:bodyPr/>
        <a:lstStyle/>
        <a:p>
          <a:endParaRPr lang="en-US"/>
        </a:p>
      </dgm:t>
    </dgm:pt>
    <dgm:pt modelId="{3CF8CA4F-DFA6-403F-8F26-E80BB67824D2}" type="pres">
      <dgm:prSet presAssocID="{8A246FE0-ED93-43C9-8ECE-F9BC6764A46E}" presName="descendantText" presStyleLbl="alignAccFollowNode1" presStyleIdx="0" presStyleCnt="2">
        <dgm:presLayoutVars>
          <dgm:bulletEnabled val="1"/>
        </dgm:presLayoutVars>
      </dgm:prSet>
      <dgm:spPr/>
      <dgm:t>
        <a:bodyPr/>
        <a:lstStyle/>
        <a:p>
          <a:endParaRPr lang="en-US"/>
        </a:p>
      </dgm:t>
    </dgm:pt>
    <dgm:pt modelId="{F04DF2C0-6E2E-4C0A-8D5B-21E07E967C6A}" type="pres">
      <dgm:prSet presAssocID="{FCD44D7B-6A5B-4590-B26E-B8D3DE74DF9A}" presName="sp" presStyleCnt="0"/>
      <dgm:spPr/>
    </dgm:pt>
    <dgm:pt modelId="{D4AA27B6-634C-4550-A427-ADAEFEC90A27}" type="pres">
      <dgm:prSet presAssocID="{F3EF06B3-A063-43F8-9678-C3D25EFA3B76}" presName="linNode" presStyleCnt="0"/>
      <dgm:spPr/>
    </dgm:pt>
    <dgm:pt modelId="{B3F01499-511E-4D8A-960E-85AABB2B988D}" type="pres">
      <dgm:prSet presAssocID="{F3EF06B3-A063-43F8-9678-C3D25EFA3B76}" presName="parentText" presStyleLbl="node1" presStyleIdx="1" presStyleCnt="2">
        <dgm:presLayoutVars>
          <dgm:chMax val="1"/>
          <dgm:bulletEnabled val="1"/>
        </dgm:presLayoutVars>
      </dgm:prSet>
      <dgm:spPr/>
      <dgm:t>
        <a:bodyPr/>
        <a:lstStyle/>
        <a:p>
          <a:endParaRPr lang="en-US"/>
        </a:p>
      </dgm:t>
    </dgm:pt>
    <dgm:pt modelId="{3230CB17-D347-412E-90F4-744D3DCF4861}" type="pres">
      <dgm:prSet presAssocID="{F3EF06B3-A063-43F8-9678-C3D25EFA3B76}" presName="descendantText" presStyleLbl="alignAccFollowNode1" presStyleIdx="1" presStyleCnt="2">
        <dgm:presLayoutVars>
          <dgm:bulletEnabled val="1"/>
        </dgm:presLayoutVars>
      </dgm:prSet>
      <dgm:spPr/>
      <dgm:t>
        <a:bodyPr/>
        <a:lstStyle/>
        <a:p>
          <a:endParaRPr lang="en-US"/>
        </a:p>
      </dgm:t>
    </dgm:pt>
  </dgm:ptLst>
  <dgm:cxnLst>
    <dgm:cxn modelId="{9A2619BA-7492-4FE2-BC38-F217FC6BE8DB}" type="presOf" srcId="{C9DF7C9F-6964-4811-9086-804901E55E8A}" destId="{3CF8CA4F-DFA6-403F-8F26-E80BB67824D2}" srcOrd="0" destOrd="1" presId="urn:microsoft.com/office/officeart/2005/8/layout/vList5"/>
    <dgm:cxn modelId="{9F3D0362-EEEF-4312-A28B-3E6C786903AF}" type="presOf" srcId="{D215D186-45EF-44DB-A393-BAFC7B4AC212}" destId="{7D9A4409-1D03-455E-A043-519B03679EFE}" srcOrd="0" destOrd="0" presId="urn:microsoft.com/office/officeart/2005/8/layout/vList5"/>
    <dgm:cxn modelId="{6FE9B956-8466-4917-8DED-3637B42407C2}" type="presOf" srcId="{4FD77BE7-87B4-423C-8226-0DF6DC4F5A12}" destId="{3230CB17-D347-412E-90F4-744D3DCF4861}" srcOrd="0" destOrd="0" presId="urn:microsoft.com/office/officeart/2005/8/layout/vList5"/>
    <dgm:cxn modelId="{56F4FC6B-2DC3-4E81-A1F8-D03B3C9CF590}" srcId="{D215D186-45EF-44DB-A393-BAFC7B4AC212}" destId="{F3EF06B3-A063-43F8-9678-C3D25EFA3B76}" srcOrd="1" destOrd="0" parTransId="{EEC84832-FADF-4189-8088-869DDE38E9E8}" sibTransId="{9AC470FF-0F80-4FA2-AAEE-A646A66E4B55}"/>
    <dgm:cxn modelId="{1C9D55B3-7864-43EE-B469-B62F828AC594}" type="presOf" srcId="{01B325BD-9FFA-45C2-A378-A089CD2F044F}" destId="{3CF8CA4F-DFA6-403F-8F26-E80BB67824D2}" srcOrd="0" destOrd="3" presId="urn:microsoft.com/office/officeart/2005/8/layout/vList5"/>
    <dgm:cxn modelId="{FB73BFED-534D-4B90-9411-82E1EF160F77}" srcId="{8A246FE0-ED93-43C9-8ECE-F9BC6764A46E}" destId="{C9DF7C9F-6964-4811-9086-804901E55E8A}" srcOrd="1" destOrd="0" parTransId="{79F5840C-864D-4834-A5C9-54AD3A4AF449}" sibTransId="{1A846234-F0B3-40EC-9E52-0126B3A44E05}"/>
    <dgm:cxn modelId="{004228BD-C2D6-4882-8B26-201B4C7A787B}" type="presOf" srcId="{F3EF06B3-A063-43F8-9678-C3D25EFA3B76}" destId="{B3F01499-511E-4D8A-960E-85AABB2B988D}" srcOrd="0" destOrd="0" presId="urn:microsoft.com/office/officeart/2005/8/layout/vList5"/>
    <dgm:cxn modelId="{BEFD6A95-9422-4F29-9954-BC91B21436CE}" srcId="{F3EF06B3-A063-43F8-9678-C3D25EFA3B76}" destId="{B7070A3A-7BEA-485D-8E96-16A54BC7D1DC}" srcOrd="2" destOrd="0" parTransId="{4277796B-1825-480D-8DBE-D5DB8E315B87}" sibTransId="{E33D2CE2-5FA1-4A61-B125-BE3138A1F220}"/>
    <dgm:cxn modelId="{AD522123-13D9-43B1-9B42-18E2C1DF4B96}" srcId="{F3EF06B3-A063-43F8-9678-C3D25EFA3B76}" destId="{4FD77BE7-87B4-423C-8226-0DF6DC4F5A12}" srcOrd="0" destOrd="0" parTransId="{E4A5B080-38A0-42A1-A00A-0D78C9FBA274}" sibTransId="{4D94E812-643C-4B18-8562-2A65E7B30AEA}"/>
    <dgm:cxn modelId="{898635B6-51FC-4EC5-844F-A297E0E13154}" srcId="{8A246FE0-ED93-43C9-8ECE-F9BC6764A46E}" destId="{A501A247-D276-4D4C-B28F-930679F975DA}" srcOrd="2" destOrd="0" parTransId="{92FCBA26-FD65-448C-9486-699BDF822B3E}" sibTransId="{E26417C2-7BD2-47B2-9FE1-0B2D234C70DD}"/>
    <dgm:cxn modelId="{8D72FD88-64DE-4C19-BA10-365A3D039959}" type="presOf" srcId="{A501A247-D276-4D4C-B28F-930679F975DA}" destId="{3CF8CA4F-DFA6-403F-8F26-E80BB67824D2}" srcOrd="0" destOrd="2" presId="urn:microsoft.com/office/officeart/2005/8/layout/vList5"/>
    <dgm:cxn modelId="{6E6220C6-0CD0-448C-A594-C9B5F0E21993}" srcId="{8A246FE0-ED93-43C9-8ECE-F9BC6764A46E}" destId="{01B325BD-9FFA-45C2-A378-A089CD2F044F}" srcOrd="3" destOrd="0" parTransId="{EDD2769E-2A97-4E64-9B67-16AB161332DC}" sibTransId="{86F57574-E609-417C-852C-372A9845B4F6}"/>
    <dgm:cxn modelId="{8F373827-940B-454D-A9F2-3AD69C58B6C8}" type="presOf" srcId="{BCBA1A89-8FCF-47A3-A11D-322BBE04F65A}" destId="{3230CB17-D347-412E-90F4-744D3DCF4861}" srcOrd="0" destOrd="1" presId="urn:microsoft.com/office/officeart/2005/8/layout/vList5"/>
    <dgm:cxn modelId="{39915DB9-020B-4A31-AD43-9604FAC162A2}" srcId="{8A246FE0-ED93-43C9-8ECE-F9BC6764A46E}" destId="{C9A1C8A2-66F7-43A8-912B-D735A70463A7}" srcOrd="0" destOrd="0" parTransId="{4FADFBEF-7869-439D-86BD-A19CB79E059A}" sibTransId="{A5998B0D-6311-409B-89D4-E9A93F9F86A9}"/>
    <dgm:cxn modelId="{2337056C-F9EE-40B6-A974-C32713C4E4C1}" type="presOf" srcId="{B7070A3A-7BEA-485D-8E96-16A54BC7D1DC}" destId="{3230CB17-D347-412E-90F4-744D3DCF4861}" srcOrd="0" destOrd="2" presId="urn:microsoft.com/office/officeart/2005/8/layout/vList5"/>
    <dgm:cxn modelId="{DB7E3511-B781-4862-AA37-E03543BC7CF7}" type="presOf" srcId="{C9A1C8A2-66F7-43A8-912B-D735A70463A7}" destId="{3CF8CA4F-DFA6-403F-8F26-E80BB67824D2}" srcOrd="0" destOrd="0" presId="urn:microsoft.com/office/officeart/2005/8/layout/vList5"/>
    <dgm:cxn modelId="{FC04C9CD-268C-42A6-9346-813321FA7D25}" srcId="{D215D186-45EF-44DB-A393-BAFC7B4AC212}" destId="{8A246FE0-ED93-43C9-8ECE-F9BC6764A46E}" srcOrd="0" destOrd="0" parTransId="{8C8A6818-FEA7-4580-9457-591E616CFEDB}" sibTransId="{FCD44D7B-6A5B-4590-B26E-B8D3DE74DF9A}"/>
    <dgm:cxn modelId="{47384531-FD2D-4DB2-BDEB-2FD0B35BA1E9}" type="presOf" srcId="{8A246FE0-ED93-43C9-8ECE-F9BC6764A46E}" destId="{8477EE41-7C16-4533-B3B3-F73DDEF03BD8}" srcOrd="0" destOrd="0" presId="urn:microsoft.com/office/officeart/2005/8/layout/vList5"/>
    <dgm:cxn modelId="{F065EE8C-AF22-48B3-962B-F4CB85456C1B}" srcId="{F3EF06B3-A063-43F8-9678-C3D25EFA3B76}" destId="{BCBA1A89-8FCF-47A3-A11D-322BBE04F65A}" srcOrd="1" destOrd="0" parTransId="{A8D9A6AC-8644-4915-A0EA-594932F4541D}" sibTransId="{4869B0AC-E79F-4EED-80CD-928C930EF385}"/>
    <dgm:cxn modelId="{8F0749D4-5CB6-462F-8D0C-C323CDFF8FDD}" type="presParOf" srcId="{7D9A4409-1D03-455E-A043-519B03679EFE}" destId="{8C9A4BEC-D4F9-4E4A-8167-7088B22B9C9B}" srcOrd="0" destOrd="0" presId="urn:microsoft.com/office/officeart/2005/8/layout/vList5"/>
    <dgm:cxn modelId="{DADCA208-357C-4B96-828C-2F1E4A7B48C3}" type="presParOf" srcId="{8C9A4BEC-D4F9-4E4A-8167-7088B22B9C9B}" destId="{8477EE41-7C16-4533-B3B3-F73DDEF03BD8}" srcOrd="0" destOrd="0" presId="urn:microsoft.com/office/officeart/2005/8/layout/vList5"/>
    <dgm:cxn modelId="{B2644637-35DE-4725-B7B6-E7CFAD3410B7}" type="presParOf" srcId="{8C9A4BEC-D4F9-4E4A-8167-7088B22B9C9B}" destId="{3CF8CA4F-DFA6-403F-8F26-E80BB67824D2}" srcOrd="1" destOrd="0" presId="urn:microsoft.com/office/officeart/2005/8/layout/vList5"/>
    <dgm:cxn modelId="{1AB44467-7467-40B8-961A-465322971CA3}" type="presParOf" srcId="{7D9A4409-1D03-455E-A043-519B03679EFE}" destId="{F04DF2C0-6E2E-4C0A-8D5B-21E07E967C6A}" srcOrd="1" destOrd="0" presId="urn:microsoft.com/office/officeart/2005/8/layout/vList5"/>
    <dgm:cxn modelId="{3D7F0CA9-0B64-4611-A8CE-3DC0F4DB1433}" type="presParOf" srcId="{7D9A4409-1D03-455E-A043-519B03679EFE}" destId="{D4AA27B6-634C-4550-A427-ADAEFEC90A27}" srcOrd="2" destOrd="0" presId="urn:microsoft.com/office/officeart/2005/8/layout/vList5"/>
    <dgm:cxn modelId="{C03303A0-6EAB-42D2-9906-1A28077257D8}" type="presParOf" srcId="{D4AA27B6-634C-4550-A427-ADAEFEC90A27}" destId="{B3F01499-511E-4D8A-960E-85AABB2B988D}" srcOrd="0" destOrd="0" presId="urn:microsoft.com/office/officeart/2005/8/layout/vList5"/>
    <dgm:cxn modelId="{047FCBA1-EA39-4334-B516-C53AF34B424E}" type="presParOf" srcId="{D4AA27B6-634C-4550-A427-ADAEFEC90A27}" destId="{3230CB17-D347-412E-90F4-744D3DCF486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215D186-45EF-44DB-A393-BAFC7B4AC212}"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US"/>
        </a:p>
      </dgm:t>
    </dgm:pt>
    <dgm:pt modelId="{8A246FE0-ED93-43C9-8ECE-F9BC6764A46E}">
      <dgm:prSet phldrT="[Text]"/>
      <dgm:spPr/>
      <dgm:t>
        <a:bodyPr/>
        <a:lstStyle/>
        <a:p>
          <a:pPr rtl="1"/>
          <a:r>
            <a:rPr lang="fa-IR" dirty="0" smtClean="0">
              <a:cs typeface="B Zar" pitchFamily="2" charset="-78"/>
            </a:rPr>
            <a:t>3- صاحبان پروژه</a:t>
          </a:r>
          <a:endParaRPr lang="en-US" dirty="0">
            <a:cs typeface="B Zar" pitchFamily="2" charset="-78"/>
          </a:endParaRPr>
        </a:p>
      </dgm:t>
    </dgm:pt>
    <dgm:pt modelId="{8C8A6818-FEA7-4580-9457-591E616CFEDB}" type="parTrans" cxnId="{FC04C9CD-268C-42A6-9346-813321FA7D25}">
      <dgm:prSet/>
      <dgm:spPr/>
      <dgm:t>
        <a:bodyPr/>
        <a:lstStyle/>
        <a:p>
          <a:endParaRPr lang="en-US">
            <a:cs typeface="B Zar" pitchFamily="2" charset="-78"/>
          </a:endParaRPr>
        </a:p>
      </dgm:t>
    </dgm:pt>
    <dgm:pt modelId="{FCD44D7B-6A5B-4590-B26E-B8D3DE74DF9A}" type="sibTrans" cxnId="{FC04C9CD-268C-42A6-9346-813321FA7D25}">
      <dgm:prSet/>
      <dgm:spPr/>
      <dgm:t>
        <a:bodyPr/>
        <a:lstStyle/>
        <a:p>
          <a:endParaRPr lang="en-US">
            <a:cs typeface="B Zar" pitchFamily="2" charset="-78"/>
          </a:endParaRPr>
        </a:p>
      </dgm:t>
    </dgm:pt>
    <dgm:pt modelId="{C9A1C8A2-66F7-43A8-912B-D735A70463A7}">
      <dgm:prSet phldrT="[Text]" custT="1"/>
      <dgm:spPr/>
      <dgm:t>
        <a:bodyPr/>
        <a:lstStyle/>
        <a:p>
          <a:pPr algn="r" rtl="1"/>
          <a:r>
            <a:rPr lang="fa-IR" sz="2400" dirty="0" smtClean="0">
              <a:cs typeface="B Zar" pitchFamily="2" charset="-78"/>
            </a:rPr>
            <a:t>سرمايه‌گذاران عمده</a:t>
          </a:r>
          <a:endParaRPr lang="en-US" sz="2400" dirty="0" smtClean="0">
            <a:cs typeface="B Zar" pitchFamily="2" charset="-78"/>
          </a:endParaRPr>
        </a:p>
      </dgm:t>
    </dgm:pt>
    <dgm:pt modelId="{4FADFBEF-7869-439D-86BD-A19CB79E059A}" type="parTrans" cxnId="{39915DB9-020B-4A31-AD43-9604FAC162A2}">
      <dgm:prSet/>
      <dgm:spPr/>
      <dgm:t>
        <a:bodyPr/>
        <a:lstStyle/>
        <a:p>
          <a:endParaRPr lang="en-US">
            <a:cs typeface="B Zar" pitchFamily="2" charset="-78"/>
          </a:endParaRPr>
        </a:p>
      </dgm:t>
    </dgm:pt>
    <dgm:pt modelId="{A5998B0D-6311-409B-89D4-E9A93F9F86A9}" type="sibTrans" cxnId="{39915DB9-020B-4A31-AD43-9604FAC162A2}">
      <dgm:prSet/>
      <dgm:spPr/>
      <dgm:t>
        <a:bodyPr/>
        <a:lstStyle/>
        <a:p>
          <a:endParaRPr lang="en-US">
            <a:cs typeface="B Zar" pitchFamily="2" charset="-78"/>
          </a:endParaRPr>
        </a:p>
      </dgm:t>
    </dgm:pt>
    <dgm:pt modelId="{F3EF06B3-A063-43F8-9678-C3D25EFA3B76}">
      <dgm:prSet phldrT="[Text]"/>
      <dgm:spPr/>
      <dgm:t>
        <a:bodyPr/>
        <a:lstStyle/>
        <a:p>
          <a:pPr rtl="1"/>
          <a:r>
            <a:rPr lang="fa-IR" dirty="0" smtClean="0">
              <a:cs typeface="B Zar" pitchFamily="2" charset="-78"/>
            </a:rPr>
            <a:t>4- بانك‌ها و بورس</a:t>
          </a:r>
          <a:endParaRPr lang="en-US" dirty="0">
            <a:cs typeface="B Zar" pitchFamily="2" charset="-78"/>
          </a:endParaRPr>
        </a:p>
      </dgm:t>
    </dgm:pt>
    <dgm:pt modelId="{EEC84832-FADF-4189-8088-869DDE38E9E8}" type="parTrans" cxnId="{56F4FC6B-2DC3-4E81-A1F8-D03B3C9CF590}">
      <dgm:prSet/>
      <dgm:spPr/>
      <dgm:t>
        <a:bodyPr/>
        <a:lstStyle/>
        <a:p>
          <a:endParaRPr lang="en-US">
            <a:cs typeface="B Zar" pitchFamily="2" charset="-78"/>
          </a:endParaRPr>
        </a:p>
      </dgm:t>
    </dgm:pt>
    <dgm:pt modelId="{9AC470FF-0F80-4FA2-AAEE-A646A66E4B55}" type="sibTrans" cxnId="{56F4FC6B-2DC3-4E81-A1F8-D03B3C9CF590}">
      <dgm:prSet/>
      <dgm:spPr/>
      <dgm:t>
        <a:bodyPr/>
        <a:lstStyle/>
        <a:p>
          <a:endParaRPr lang="en-US">
            <a:cs typeface="B Zar" pitchFamily="2" charset="-78"/>
          </a:endParaRPr>
        </a:p>
      </dgm:t>
    </dgm:pt>
    <dgm:pt modelId="{4FD77BE7-87B4-423C-8226-0DF6DC4F5A12}">
      <dgm:prSet phldrT="[Text]"/>
      <dgm:spPr/>
      <dgm:t>
        <a:bodyPr/>
        <a:lstStyle/>
        <a:p>
          <a:pPr rtl="1"/>
          <a:r>
            <a:rPr lang="fa-IR" dirty="0" smtClean="0">
              <a:cs typeface="B Zar" pitchFamily="2" charset="-78"/>
            </a:rPr>
            <a:t>بانك‌هاي تأمين‌كننده مالي</a:t>
          </a:r>
          <a:endParaRPr lang="en-US" dirty="0">
            <a:cs typeface="B Zar" pitchFamily="2" charset="-78"/>
          </a:endParaRPr>
        </a:p>
      </dgm:t>
    </dgm:pt>
    <dgm:pt modelId="{E4A5B080-38A0-42A1-A00A-0D78C9FBA274}" type="parTrans" cxnId="{AD522123-13D9-43B1-9B42-18E2C1DF4B96}">
      <dgm:prSet/>
      <dgm:spPr/>
      <dgm:t>
        <a:bodyPr/>
        <a:lstStyle/>
        <a:p>
          <a:endParaRPr lang="en-US">
            <a:cs typeface="B Zar" pitchFamily="2" charset="-78"/>
          </a:endParaRPr>
        </a:p>
      </dgm:t>
    </dgm:pt>
    <dgm:pt modelId="{4D94E812-643C-4B18-8562-2A65E7B30AEA}" type="sibTrans" cxnId="{AD522123-13D9-43B1-9B42-18E2C1DF4B96}">
      <dgm:prSet/>
      <dgm:spPr/>
      <dgm:t>
        <a:bodyPr/>
        <a:lstStyle/>
        <a:p>
          <a:endParaRPr lang="en-US">
            <a:cs typeface="B Zar" pitchFamily="2" charset="-78"/>
          </a:endParaRPr>
        </a:p>
      </dgm:t>
    </dgm:pt>
    <dgm:pt modelId="{ACBC9D5E-1106-43F1-90C5-E32ABAE1989B}">
      <dgm:prSet phldrT="[Text]" custT="1"/>
      <dgm:spPr/>
      <dgm:t>
        <a:bodyPr/>
        <a:lstStyle/>
        <a:p>
          <a:pPr algn="r" rtl="1"/>
          <a:r>
            <a:rPr lang="fa-IR" sz="2400" dirty="0" smtClean="0">
              <a:cs typeface="B Zar" pitchFamily="2" charset="-78"/>
            </a:rPr>
            <a:t>سهام‌داران جزء</a:t>
          </a:r>
          <a:endParaRPr lang="en-US" sz="2400" dirty="0" smtClean="0">
            <a:cs typeface="B Zar" pitchFamily="2" charset="-78"/>
          </a:endParaRPr>
        </a:p>
      </dgm:t>
    </dgm:pt>
    <dgm:pt modelId="{72CE8A35-00B2-4B8B-9E95-D92C9D66E6F0}" type="parTrans" cxnId="{ED3A60C0-5B4E-433C-A750-75E398E7B652}">
      <dgm:prSet/>
      <dgm:spPr/>
    </dgm:pt>
    <dgm:pt modelId="{F0D83FA1-C955-4509-AFA1-51ECDC88D652}" type="sibTrans" cxnId="{ED3A60C0-5B4E-433C-A750-75E398E7B652}">
      <dgm:prSet/>
      <dgm:spPr/>
    </dgm:pt>
    <dgm:pt modelId="{C7BD14EF-6D34-4D91-BA11-E206CD49E89D}">
      <dgm:prSet phldrT="[Text]"/>
      <dgm:spPr/>
      <dgm:t>
        <a:bodyPr/>
        <a:lstStyle/>
        <a:p>
          <a:pPr rtl="1"/>
          <a:r>
            <a:rPr lang="fa-IR" dirty="0" smtClean="0">
              <a:cs typeface="B Zar" pitchFamily="2" charset="-78"/>
            </a:rPr>
            <a:t>بانك‌هاي تأمين سرمايه</a:t>
          </a:r>
          <a:endParaRPr lang="en-US" dirty="0">
            <a:cs typeface="B Zar" pitchFamily="2" charset="-78"/>
          </a:endParaRPr>
        </a:p>
      </dgm:t>
    </dgm:pt>
    <dgm:pt modelId="{BCAED94D-3AB1-4A43-9609-7B5997B33540}" type="parTrans" cxnId="{D55F9278-2C02-4194-A99C-85FE1B61A12F}">
      <dgm:prSet/>
      <dgm:spPr/>
    </dgm:pt>
    <dgm:pt modelId="{440AE864-C036-4806-A094-171853A413AC}" type="sibTrans" cxnId="{D55F9278-2C02-4194-A99C-85FE1B61A12F}">
      <dgm:prSet/>
      <dgm:spPr/>
    </dgm:pt>
    <dgm:pt modelId="{CBCD1DDE-FD93-4473-B7DB-8C7B3AB41013}">
      <dgm:prSet phldrT="[Text]"/>
      <dgm:spPr/>
      <dgm:t>
        <a:bodyPr/>
        <a:lstStyle/>
        <a:p>
          <a:pPr rtl="1"/>
          <a:r>
            <a:rPr lang="fa-IR" dirty="0" smtClean="0">
              <a:cs typeface="B Zar" pitchFamily="2" charset="-78"/>
            </a:rPr>
            <a:t>بانك‌هاي عامل عمليات بازرگاني</a:t>
          </a:r>
          <a:endParaRPr lang="en-US" dirty="0">
            <a:cs typeface="B Zar" pitchFamily="2" charset="-78"/>
          </a:endParaRPr>
        </a:p>
      </dgm:t>
    </dgm:pt>
    <dgm:pt modelId="{CD07E24C-2088-4A5D-B86E-D945E1E43998}" type="parTrans" cxnId="{FBB4F5E3-F602-44AD-9942-8B24A5A17776}">
      <dgm:prSet/>
      <dgm:spPr/>
    </dgm:pt>
    <dgm:pt modelId="{4B77AC94-569E-47CA-AB82-2C5F7BFECF28}" type="sibTrans" cxnId="{FBB4F5E3-F602-44AD-9942-8B24A5A17776}">
      <dgm:prSet/>
      <dgm:spPr/>
    </dgm:pt>
    <dgm:pt modelId="{7D9A4409-1D03-455E-A043-519B03679EFE}" type="pres">
      <dgm:prSet presAssocID="{D215D186-45EF-44DB-A393-BAFC7B4AC212}" presName="Name0" presStyleCnt="0">
        <dgm:presLayoutVars>
          <dgm:dir val="rev"/>
          <dgm:animLvl val="lvl"/>
          <dgm:resizeHandles val="exact"/>
        </dgm:presLayoutVars>
      </dgm:prSet>
      <dgm:spPr/>
      <dgm:t>
        <a:bodyPr/>
        <a:lstStyle/>
        <a:p>
          <a:endParaRPr lang="en-US"/>
        </a:p>
      </dgm:t>
    </dgm:pt>
    <dgm:pt modelId="{8C9A4BEC-D4F9-4E4A-8167-7088B22B9C9B}" type="pres">
      <dgm:prSet presAssocID="{8A246FE0-ED93-43C9-8ECE-F9BC6764A46E}" presName="linNode" presStyleCnt="0"/>
      <dgm:spPr/>
    </dgm:pt>
    <dgm:pt modelId="{8477EE41-7C16-4533-B3B3-F73DDEF03BD8}" type="pres">
      <dgm:prSet presAssocID="{8A246FE0-ED93-43C9-8ECE-F9BC6764A46E}" presName="parentText" presStyleLbl="node1" presStyleIdx="0" presStyleCnt="2">
        <dgm:presLayoutVars>
          <dgm:chMax val="1"/>
          <dgm:bulletEnabled val="1"/>
        </dgm:presLayoutVars>
      </dgm:prSet>
      <dgm:spPr/>
      <dgm:t>
        <a:bodyPr/>
        <a:lstStyle/>
        <a:p>
          <a:endParaRPr lang="en-US"/>
        </a:p>
      </dgm:t>
    </dgm:pt>
    <dgm:pt modelId="{3CF8CA4F-DFA6-403F-8F26-E80BB67824D2}" type="pres">
      <dgm:prSet presAssocID="{8A246FE0-ED93-43C9-8ECE-F9BC6764A46E}" presName="descendantText" presStyleLbl="alignAccFollowNode1" presStyleIdx="0" presStyleCnt="2">
        <dgm:presLayoutVars>
          <dgm:bulletEnabled val="1"/>
        </dgm:presLayoutVars>
      </dgm:prSet>
      <dgm:spPr/>
      <dgm:t>
        <a:bodyPr/>
        <a:lstStyle/>
        <a:p>
          <a:endParaRPr lang="en-US"/>
        </a:p>
      </dgm:t>
    </dgm:pt>
    <dgm:pt modelId="{F04DF2C0-6E2E-4C0A-8D5B-21E07E967C6A}" type="pres">
      <dgm:prSet presAssocID="{FCD44D7B-6A5B-4590-B26E-B8D3DE74DF9A}" presName="sp" presStyleCnt="0"/>
      <dgm:spPr/>
    </dgm:pt>
    <dgm:pt modelId="{D4AA27B6-634C-4550-A427-ADAEFEC90A27}" type="pres">
      <dgm:prSet presAssocID="{F3EF06B3-A063-43F8-9678-C3D25EFA3B76}" presName="linNode" presStyleCnt="0"/>
      <dgm:spPr/>
    </dgm:pt>
    <dgm:pt modelId="{B3F01499-511E-4D8A-960E-85AABB2B988D}" type="pres">
      <dgm:prSet presAssocID="{F3EF06B3-A063-43F8-9678-C3D25EFA3B76}" presName="parentText" presStyleLbl="node1" presStyleIdx="1" presStyleCnt="2">
        <dgm:presLayoutVars>
          <dgm:chMax val="1"/>
          <dgm:bulletEnabled val="1"/>
        </dgm:presLayoutVars>
      </dgm:prSet>
      <dgm:spPr/>
      <dgm:t>
        <a:bodyPr/>
        <a:lstStyle/>
        <a:p>
          <a:endParaRPr lang="en-US"/>
        </a:p>
      </dgm:t>
    </dgm:pt>
    <dgm:pt modelId="{3230CB17-D347-412E-90F4-744D3DCF4861}" type="pres">
      <dgm:prSet presAssocID="{F3EF06B3-A063-43F8-9678-C3D25EFA3B76}" presName="descendantText" presStyleLbl="alignAccFollowNode1" presStyleIdx="1" presStyleCnt="2">
        <dgm:presLayoutVars>
          <dgm:bulletEnabled val="1"/>
        </dgm:presLayoutVars>
      </dgm:prSet>
      <dgm:spPr/>
      <dgm:t>
        <a:bodyPr/>
        <a:lstStyle/>
        <a:p>
          <a:endParaRPr lang="en-US"/>
        </a:p>
      </dgm:t>
    </dgm:pt>
  </dgm:ptLst>
  <dgm:cxnLst>
    <dgm:cxn modelId="{2793FF80-0BBB-4A85-B368-D650314B93D2}" type="presOf" srcId="{D215D186-45EF-44DB-A393-BAFC7B4AC212}" destId="{7D9A4409-1D03-455E-A043-519B03679EFE}" srcOrd="0" destOrd="0" presId="urn:microsoft.com/office/officeart/2005/8/layout/vList5"/>
    <dgm:cxn modelId="{C838073F-8C3A-4C00-8118-0C22CD6F72D6}" type="presOf" srcId="{8A246FE0-ED93-43C9-8ECE-F9BC6764A46E}" destId="{8477EE41-7C16-4533-B3B3-F73DDEF03BD8}" srcOrd="0" destOrd="0" presId="urn:microsoft.com/office/officeart/2005/8/layout/vList5"/>
    <dgm:cxn modelId="{140A3108-1693-4931-B695-B25A1BA81746}" type="presOf" srcId="{ACBC9D5E-1106-43F1-90C5-E32ABAE1989B}" destId="{3CF8CA4F-DFA6-403F-8F26-E80BB67824D2}" srcOrd="0" destOrd="1" presId="urn:microsoft.com/office/officeart/2005/8/layout/vList5"/>
    <dgm:cxn modelId="{6C01079A-4904-4C51-B2E8-2D5068912310}" type="presOf" srcId="{CBCD1DDE-FD93-4473-B7DB-8C7B3AB41013}" destId="{3230CB17-D347-412E-90F4-744D3DCF4861}" srcOrd="0" destOrd="2" presId="urn:microsoft.com/office/officeart/2005/8/layout/vList5"/>
    <dgm:cxn modelId="{AD522123-13D9-43B1-9B42-18E2C1DF4B96}" srcId="{F3EF06B3-A063-43F8-9678-C3D25EFA3B76}" destId="{4FD77BE7-87B4-423C-8226-0DF6DC4F5A12}" srcOrd="0" destOrd="0" parTransId="{E4A5B080-38A0-42A1-A00A-0D78C9FBA274}" sibTransId="{4D94E812-643C-4B18-8562-2A65E7B30AEA}"/>
    <dgm:cxn modelId="{23CD6F8B-DD47-417D-B8C0-BDFE123CF38B}" type="presOf" srcId="{C7BD14EF-6D34-4D91-BA11-E206CD49E89D}" destId="{3230CB17-D347-412E-90F4-744D3DCF4861}" srcOrd="0" destOrd="1" presId="urn:microsoft.com/office/officeart/2005/8/layout/vList5"/>
    <dgm:cxn modelId="{ED3A60C0-5B4E-433C-A750-75E398E7B652}" srcId="{8A246FE0-ED93-43C9-8ECE-F9BC6764A46E}" destId="{ACBC9D5E-1106-43F1-90C5-E32ABAE1989B}" srcOrd="1" destOrd="0" parTransId="{72CE8A35-00B2-4B8B-9E95-D92C9D66E6F0}" sibTransId="{F0D83FA1-C955-4509-AFA1-51ECDC88D652}"/>
    <dgm:cxn modelId="{9D545F24-B32C-4409-BC4E-D4C633D93252}" type="presOf" srcId="{C9A1C8A2-66F7-43A8-912B-D735A70463A7}" destId="{3CF8CA4F-DFA6-403F-8F26-E80BB67824D2}" srcOrd="0" destOrd="0" presId="urn:microsoft.com/office/officeart/2005/8/layout/vList5"/>
    <dgm:cxn modelId="{39915DB9-020B-4A31-AD43-9604FAC162A2}" srcId="{8A246FE0-ED93-43C9-8ECE-F9BC6764A46E}" destId="{C9A1C8A2-66F7-43A8-912B-D735A70463A7}" srcOrd="0" destOrd="0" parTransId="{4FADFBEF-7869-439D-86BD-A19CB79E059A}" sibTransId="{A5998B0D-6311-409B-89D4-E9A93F9F86A9}"/>
    <dgm:cxn modelId="{FC04C9CD-268C-42A6-9346-813321FA7D25}" srcId="{D215D186-45EF-44DB-A393-BAFC7B4AC212}" destId="{8A246FE0-ED93-43C9-8ECE-F9BC6764A46E}" srcOrd="0" destOrd="0" parTransId="{8C8A6818-FEA7-4580-9457-591E616CFEDB}" sibTransId="{FCD44D7B-6A5B-4590-B26E-B8D3DE74DF9A}"/>
    <dgm:cxn modelId="{0E93B875-7528-468C-B379-B2F411302791}" type="presOf" srcId="{4FD77BE7-87B4-423C-8226-0DF6DC4F5A12}" destId="{3230CB17-D347-412E-90F4-744D3DCF4861}" srcOrd="0" destOrd="0" presId="urn:microsoft.com/office/officeart/2005/8/layout/vList5"/>
    <dgm:cxn modelId="{D55F9278-2C02-4194-A99C-85FE1B61A12F}" srcId="{F3EF06B3-A063-43F8-9678-C3D25EFA3B76}" destId="{C7BD14EF-6D34-4D91-BA11-E206CD49E89D}" srcOrd="1" destOrd="0" parTransId="{BCAED94D-3AB1-4A43-9609-7B5997B33540}" sibTransId="{440AE864-C036-4806-A094-171853A413AC}"/>
    <dgm:cxn modelId="{FBB4F5E3-F602-44AD-9942-8B24A5A17776}" srcId="{F3EF06B3-A063-43F8-9678-C3D25EFA3B76}" destId="{CBCD1DDE-FD93-4473-B7DB-8C7B3AB41013}" srcOrd="2" destOrd="0" parTransId="{CD07E24C-2088-4A5D-B86E-D945E1E43998}" sibTransId="{4B77AC94-569E-47CA-AB82-2C5F7BFECF28}"/>
    <dgm:cxn modelId="{56F4FC6B-2DC3-4E81-A1F8-D03B3C9CF590}" srcId="{D215D186-45EF-44DB-A393-BAFC7B4AC212}" destId="{F3EF06B3-A063-43F8-9678-C3D25EFA3B76}" srcOrd="1" destOrd="0" parTransId="{EEC84832-FADF-4189-8088-869DDE38E9E8}" sibTransId="{9AC470FF-0F80-4FA2-AAEE-A646A66E4B55}"/>
    <dgm:cxn modelId="{5CB3FFEC-61F9-4CCD-9B3D-E81CFD981A73}" type="presOf" srcId="{F3EF06B3-A063-43F8-9678-C3D25EFA3B76}" destId="{B3F01499-511E-4D8A-960E-85AABB2B988D}" srcOrd="0" destOrd="0" presId="urn:microsoft.com/office/officeart/2005/8/layout/vList5"/>
    <dgm:cxn modelId="{B7EF0FE8-24B3-4A86-92F6-E36CF0CA42FB}" type="presParOf" srcId="{7D9A4409-1D03-455E-A043-519B03679EFE}" destId="{8C9A4BEC-D4F9-4E4A-8167-7088B22B9C9B}" srcOrd="0" destOrd="0" presId="urn:microsoft.com/office/officeart/2005/8/layout/vList5"/>
    <dgm:cxn modelId="{1219185F-6FFB-4EE9-B71B-B0924DA484B3}" type="presParOf" srcId="{8C9A4BEC-D4F9-4E4A-8167-7088B22B9C9B}" destId="{8477EE41-7C16-4533-B3B3-F73DDEF03BD8}" srcOrd="0" destOrd="0" presId="urn:microsoft.com/office/officeart/2005/8/layout/vList5"/>
    <dgm:cxn modelId="{CC71A269-2B72-4F39-8CC1-CC65B933CD9A}" type="presParOf" srcId="{8C9A4BEC-D4F9-4E4A-8167-7088B22B9C9B}" destId="{3CF8CA4F-DFA6-403F-8F26-E80BB67824D2}" srcOrd="1" destOrd="0" presId="urn:microsoft.com/office/officeart/2005/8/layout/vList5"/>
    <dgm:cxn modelId="{2F03B8CB-077E-4B5B-B854-41999DE56F3C}" type="presParOf" srcId="{7D9A4409-1D03-455E-A043-519B03679EFE}" destId="{F04DF2C0-6E2E-4C0A-8D5B-21E07E967C6A}" srcOrd="1" destOrd="0" presId="urn:microsoft.com/office/officeart/2005/8/layout/vList5"/>
    <dgm:cxn modelId="{D1799920-5805-4C7B-B901-F990A7A8881F}" type="presParOf" srcId="{7D9A4409-1D03-455E-A043-519B03679EFE}" destId="{D4AA27B6-634C-4550-A427-ADAEFEC90A27}" srcOrd="2" destOrd="0" presId="urn:microsoft.com/office/officeart/2005/8/layout/vList5"/>
    <dgm:cxn modelId="{C0C8B70C-0697-4BD5-BF8E-145CD105E6C8}" type="presParOf" srcId="{D4AA27B6-634C-4550-A427-ADAEFEC90A27}" destId="{B3F01499-511E-4D8A-960E-85AABB2B988D}" srcOrd="0" destOrd="0" presId="urn:microsoft.com/office/officeart/2005/8/layout/vList5"/>
    <dgm:cxn modelId="{AD670978-97F1-4190-8888-4F75A4503EE2}" type="presParOf" srcId="{D4AA27B6-634C-4550-A427-ADAEFEC90A27}" destId="{3230CB17-D347-412E-90F4-744D3DCF486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8B09375A-F6EE-4622-B052-2128BFD872C6}"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n-US"/>
        </a:p>
      </dgm:t>
    </dgm:pt>
    <dgm:pt modelId="{D327936B-D9DA-4E92-B151-4B2504A8678C}">
      <dgm:prSet custT="1"/>
      <dgm:spPr/>
      <dgm:t>
        <a:bodyPr/>
        <a:lstStyle/>
        <a:p>
          <a:pPr algn="ctr" rtl="1"/>
          <a:r>
            <a:rPr lang="fa-IR" sz="2800" dirty="0" smtClean="0">
              <a:cs typeface="B Titr" pitchFamily="2" charset="-78"/>
            </a:rPr>
            <a:t>وزارت نفت و شركت‌هاي زيرمجموعه</a:t>
          </a:r>
          <a:endParaRPr lang="en-US" sz="2800" dirty="0">
            <a:cs typeface="B Titr" pitchFamily="2" charset="-78"/>
          </a:endParaRPr>
        </a:p>
      </dgm:t>
    </dgm:pt>
    <dgm:pt modelId="{8BAFD357-DB26-452E-83DF-5E6A3F831BF7}" type="parTrans" cxnId="{5AB78C6B-2378-4A20-970F-CE748B445868}">
      <dgm:prSet/>
      <dgm:spPr/>
      <dgm:t>
        <a:bodyPr/>
        <a:lstStyle/>
        <a:p>
          <a:endParaRPr lang="en-US">
            <a:cs typeface="B Zar" pitchFamily="2" charset="-78"/>
          </a:endParaRPr>
        </a:p>
      </dgm:t>
    </dgm:pt>
    <dgm:pt modelId="{56B6CFB1-F5AC-4AB0-A821-9070AB9077E9}" type="sibTrans" cxnId="{5AB78C6B-2378-4A20-970F-CE748B445868}">
      <dgm:prSet/>
      <dgm:spPr/>
      <dgm:t>
        <a:bodyPr/>
        <a:lstStyle/>
        <a:p>
          <a:endParaRPr lang="en-US">
            <a:cs typeface="B Zar" pitchFamily="2" charset="-78"/>
          </a:endParaRPr>
        </a:p>
      </dgm:t>
    </dgm:pt>
    <dgm:pt modelId="{BD799A14-2CBA-451A-AA78-DA6F7300CBD0}">
      <dgm:prSet custT="1"/>
      <dgm:spPr/>
      <dgm:t>
        <a:bodyPr/>
        <a:lstStyle/>
        <a:p>
          <a:pPr rtl="1"/>
          <a:r>
            <a:rPr lang="fa-IR" sz="2400" dirty="0" smtClean="0">
              <a:cs typeface="B Zar" pitchFamily="2" charset="-78"/>
            </a:rPr>
            <a:t>صادركننده مجوز</a:t>
          </a:r>
          <a:endParaRPr lang="en-US" sz="2400" b="1" dirty="0">
            <a:cs typeface="B Zar" pitchFamily="2" charset="-78"/>
          </a:endParaRPr>
        </a:p>
      </dgm:t>
    </dgm:pt>
    <dgm:pt modelId="{1216AE9D-B273-49B7-9FDD-950B1962EC0A}" type="parTrans" cxnId="{3437D0E3-B330-4220-87E5-ADE88C8FF530}">
      <dgm:prSet/>
      <dgm:spPr/>
      <dgm:t>
        <a:bodyPr/>
        <a:lstStyle/>
        <a:p>
          <a:endParaRPr lang="en-US">
            <a:cs typeface="B Zar" pitchFamily="2" charset="-78"/>
          </a:endParaRPr>
        </a:p>
      </dgm:t>
    </dgm:pt>
    <dgm:pt modelId="{4C66C519-C6F8-455A-8133-78CB257C8F5D}" type="sibTrans" cxnId="{3437D0E3-B330-4220-87E5-ADE88C8FF530}">
      <dgm:prSet/>
      <dgm:spPr/>
      <dgm:t>
        <a:bodyPr/>
        <a:lstStyle/>
        <a:p>
          <a:endParaRPr lang="en-US">
            <a:cs typeface="B Zar" pitchFamily="2" charset="-78"/>
          </a:endParaRPr>
        </a:p>
      </dgm:t>
    </dgm:pt>
    <dgm:pt modelId="{2EF73A9A-1C2A-43C1-B50A-37E5AEB41B3D}">
      <dgm:prSet custT="1"/>
      <dgm:spPr/>
      <dgm:t>
        <a:bodyPr/>
        <a:lstStyle/>
        <a:p>
          <a:pPr rtl="1"/>
          <a:r>
            <a:rPr lang="fa-IR" sz="2400" dirty="0" smtClean="0">
              <a:cs typeface="B Zar" pitchFamily="2" charset="-78"/>
            </a:rPr>
            <a:t>اعطاكننده سهميه ارزي</a:t>
          </a:r>
          <a:endParaRPr lang="en-US" sz="2400" dirty="0">
            <a:cs typeface="B Zar" pitchFamily="2" charset="-78"/>
          </a:endParaRPr>
        </a:p>
      </dgm:t>
    </dgm:pt>
    <dgm:pt modelId="{43E2E4B4-6466-4DD3-AD54-602476C596A6}" type="parTrans" cxnId="{33B703A3-9585-40F3-8AB4-95A4E97A873A}">
      <dgm:prSet/>
      <dgm:spPr/>
    </dgm:pt>
    <dgm:pt modelId="{ADDB6AB3-F1FF-450E-8A52-A948CDF0887A}" type="sibTrans" cxnId="{33B703A3-9585-40F3-8AB4-95A4E97A873A}">
      <dgm:prSet/>
      <dgm:spPr/>
    </dgm:pt>
    <dgm:pt modelId="{79C26456-9789-4915-A293-FCCB5CBE2AF1}">
      <dgm:prSet custT="1"/>
      <dgm:spPr/>
      <dgm:t>
        <a:bodyPr/>
        <a:lstStyle/>
        <a:p>
          <a:pPr rtl="1"/>
          <a:r>
            <a:rPr lang="fa-IR" sz="2400" dirty="0" smtClean="0">
              <a:cs typeface="B Zar" pitchFamily="2" charset="-78"/>
            </a:rPr>
            <a:t>تضمين‌كننده بازپرداخت تسهيلات (در موارد خاص) </a:t>
          </a:r>
          <a:endParaRPr lang="en-US" sz="2400" dirty="0">
            <a:cs typeface="B Zar" pitchFamily="2" charset="-78"/>
          </a:endParaRPr>
        </a:p>
      </dgm:t>
    </dgm:pt>
    <dgm:pt modelId="{BD9B9F79-F40C-493E-9C4C-6E1BB0D56F9A}" type="parTrans" cxnId="{AEBF87BB-3CC7-40CD-8875-2D458433CD53}">
      <dgm:prSet/>
      <dgm:spPr/>
    </dgm:pt>
    <dgm:pt modelId="{904A3FCA-2454-422C-9F2E-F59E656319FA}" type="sibTrans" cxnId="{AEBF87BB-3CC7-40CD-8875-2D458433CD53}">
      <dgm:prSet/>
      <dgm:spPr/>
    </dgm:pt>
    <dgm:pt modelId="{CD65934D-F84B-4ED2-83B8-57F964F0FB4D}">
      <dgm:prSet custT="1"/>
      <dgm:spPr/>
      <dgm:t>
        <a:bodyPr/>
        <a:lstStyle/>
        <a:p>
          <a:pPr rtl="1"/>
          <a:r>
            <a:rPr lang="fa-IR" sz="2400" dirty="0" smtClean="0">
              <a:cs typeface="B Zar" pitchFamily="2" charset="-78"/>
            </a:rPr>
            <a:t>تخصيص‌دهنده خوراك</a:t>
          </a:r>
          <a:endParaRPr lang="en-US" sz="2400" dirty="0">
            <a:cs typeface="B Zar" pitchFamily="2" charset="-78"/>
          </a:endParaRPr>
        </a:p>
      </dgm:t>
    </dgm:pt>
    <dgm:pt modelId="{C34DC367-B037-4F2D-BEAC-3C5D057470D3}" type="sibTrans" cxnId="{5E265342-61AF-4B4B-890F-5C8E73A19E27}">
      <dgm:prSet/>
      <dgm:spPr/>
    </dgm:pt>
    <dgm:pt modelId="{14B8E6D3-EBA6-47DA-BE86-33ABBFBD8290}" type="parTrans" cxnId="{5E265342-61AF-4B4B-890F-5C8E73A19E27}">
      <dgm:prSet/>
      <dgm:spPr/>
    </dgm:pt>
    <dgm:pt modelId="{E464BEEA-A96E-4B6B-8004-90197305E289}" type="pres">
      <dgm:prSet presAssocID="{8B09375A-F6EE-4622-B052-2128BFD872C6}" presName="linear" presStyleCnt="0">
        <dgm:presLayoutVars>
          <dgm:dir/>
          <dgm:animLvl val="lvl"/>
          <dgm:resizeHandles val="exact"/>
        </dgm:presLayoutVars>
      </dgm:prSet>
      <dgm:spPr/>
      <dgm:t>
        <a:bodyPr/>
        <a:lstStyle/>
        <a:p>
          <a:endParaRPr lang="en-US"/>
        </a:p>
      </dgm:t>
    </dgm:pt>
    <dgm:pt modelId="{9622A457-1FE6-4F45-A502-38CE59EB0666}" type="pres">
      <dgm:prSet presAssocID="{D327936B-D9DA-4E92-B151-4B2504A8678C}" presName="parentLin" presStyleCnt="0"/>
      <dgm:spPr/>
      <dgm:t>
        <a:bodyPr/>
        <a:lstStyle/>
        <a:p>
          <a:endParaRPr lang="en-US"/>
        </a:p>
      </dgm:t>
    </dgm:pt>
    <dgm:pt modelId="{FD8EC5FC-D656-405D-9E52-827DC59172EB}" type="pres">
      <dgm:prSet presAssocID="{D327936B-D9DA-4E92-B151-4B2504A8678C}" presName="parentLeftMargin" presStyleLbl="node1" presStyleIdx="0" presStyleCnt="1"/>
      <dgm:spPr/>
      <dgm:t>
        <a:bodyPr/>
        <a:lstStyle/>
        <a:p>
          <a:endParaRPr lang="en-US"/>
        </a:p>
      </dgm:t>
    </dgm:pt>
    <dgm:pt modelId="{A03E0199-84A4-49CD-B052-3C228C89219E}" type="pres">
      <dgm:prSet presAssocID="{D327936B-D9DA-4E92-B151-4B2504A8678C}" presName="parentText" presStyleLbl="node1" presStyleIdx="0" presStyleCnt="1">
        <dgm:presLayoutVars>
          <dgm:chMax val="0"/>
          <dgm:bulletEnabled val="1"/>
        </dgm:presLayoutVars>
      </dgm:prSet>
      <dgm:spPr/>
      <dgm:t>
        <a:bodyPr/>
        <a:lstStyle/>
        <a:p>
          <a:endParaRPr lang="en-US"/>
        </a:p>
      </dgm:t>
    </dgm:pt>
    <dgm:pt modelId="{46674D60-DA73-4179-9D76-93B10F1465ED}" type="pres">
      <dgm:prSet presAssocID="{D327936B-D9DA-4E92-B151-4B2504A8678C}" presName="negativeSpace" presStyleCnt="0"/>
      <dgm:spPr/>
      <dgm:t>
        <a:bodyPr/>
        <a:lstStyle/>
        <a:p>
          <a:endParaRPr lang="en-US"/>
        </a:p>
      </dgm:t>
    </dgm:pt>
    <dgm:pt modelId="{9D0DB56D-944E-4DDD-9743-D0CB98BEAC90}" type="pres">
      <dgm:prSet presAssocID="{D327936B-D9DA-4E92-B151-4B2504A8678C}" presName="childText" presStyleLbl="conFgAcc1" presStyleIdx="0" presStyleCnt="1">
        <dgm:presLayoutVars>
          <dgm:bulletEnabled val="1"/>
        </dgm:presLayoutVars>
      </dgm:prSet>
      <dgm:spPr>
        <a:prstGeom prst="doubleWave">
          <a:avLst/>
        </a:prstGeom>
      </dgm:spPr>
      <dgm:t>
        <a:bodyPr/>
        <a:lstStyle/>
        <a:p>
          <a:endParaRPr lang="en-US"/>
        </a:p>
      </dgm:t>
    </dgm:pt>
  </dgm:ptLst>
  <dgm:cxnLst>
    <dgm:cxn modelId="{33B703A3-9585-40F3-8AB4-95A4E97A873A}" srcId="{D327936B-D9DA-4E92-B151-4B2504A8678C}" destId="{2EF73A9A-1C2A-43C1-B50A-37E5AEB41B3D}" srcOrd="2" destOrd="0" parTransId="{43E2E4B4-6466-4DD3-AD54-602476C596A6}" sibTransId="{ADDB6AB3-F1FF-450E-8A52-A948CDF0887A}"/>
    <dgm:cxn modelId="{9B611954-E818-4456-A53D-BB37CC70A18B}" type="presOf" srcId="{79C26456-9789-4915-A293-FCCB5CBE2AF1}" destId="{9D0DB56D-944E-4DDD-9743-D0CB98BEAC90}" srcOrd="0" destOrd="3" presId="urn:microsoft.com/office/officeart/2005/8/layout/list1"/>
    <dgm:cxn modelId="{E482FD9F-47CA-4553-8BF5-9D021AA86140}" type="presOf" srcId="{8B09375A-F6EE-4622-B052-2128BFD872C6}" destId="{E464BEEA-A96E-4B6B-8004-90197305E289}" srcOrd="0" destOrd="0" presId="urn:microsoft.com/office/officeart/2005/8/layout/list1"/>
    <dgm:cxn modelId="{8E034AD8-CFE5-4A6E-81E6-4620859A5BBD}" type="presOf" srcId="{D327936B-D9DA-4E92-B151-4B2504A8678C}" destId="{FD8EC5FC-D656-405D-9E52-827DC59172EB}" srcOrd="0" destOrd="0" presId="urn:microsoft.com/office/officeart/2005/8/layout/list1"/>
    <dgm:cxn modelId="{3437D0E3-B330-4220-87E5-ADE88C8FF530}" srcId="{D327936B-D9DA-4E92-B151-4B2504A8678C}" destId="{BD799A14-2CBA-451A-AA78-DA6F7300CBD0}" srcOrd="0" destOrd="0" parTransId="{1216AE9D-B273-49B7-9FDD-950B1962EC0A}" sibTransId="{4C66C519-C6F8-455A-8133-78CB257C8F5D}"/>
    <dgm:cxn modelId="{5AB78C6B-2378-4A20-970F-CE748B445868}" srcId="{8B09375A-F6EE-4622-B052-2128BFD872C6}" destId="{D327936B-D9DA-4E92-B151-4B2504A8678C}" srcOrd="0" destOrd="0" parTransId="{8BAFD357-DB26-452E-83DF-5E6A3F831BF7}" sibTransId="{56B6CFB1-F5AC-4AB0-A821-9070AB9077E9}"/>
    <dgm:cxn modelId="{EDD4D726-997C-45F3-85C9-8F4C462364A4}" type="presOf" srcId="{2EF73A9A-1C2A-43C1-B50A-37E5AEB41B3D}" destId="{9D0DB56D-944E-4DDD-9743-D0CB98BEAC90}" srcOrd="0" destOrd="2" presId="urn:microsoft.com/office/officeart/2005/8/layout/list1"/>
    <dgm:cxn modelId="{5E265342-61AF-4B4B-890F-5C8E73A19E27}" srcId="{D327936B-D9DA-4E92-B151-4B2504A8678C}" destId="{CD65934D-F84B-4ED2-83B8-57F964F0FB4D}" srcOrd="1" destOrd="0" parTransId="{14B8E6D3-EBA6-47DA-BE86-33ABBFBD8290}" sibTransId="{C34DC367-B037-4F2D-BEAC-3C5D057470D3}"/>
    <dgm:cxn modelId="{3FCC36C2-6068-49D8-8994-AEAFFB16ABB5}" type="presOf" srcId="{D327936B-D9DA-4E92-B151-4B2504A8678C}" destId="{A03E0199-84A4-49CD-B052-3C228C89219E}" srcOrd="1" destOrd="0" presId="urn:microsoft.com/office/officeart/2005/8/layout/list1"/>
    <dgm:cxn modelId="{F76288BA-00A3-4E19-A7DF-B2E9801D7C70}" type="presOf" srcId="{BD799A14-2CBA-451A-AA78-DA6F7300CBD0}" destId="{9D0DB56D-944E-4DDD-9743-D0CB98BEAC90}" srcOrd="0" destOrd="0" presId="urn:microsoft.com/office/officeart/2005/8/layout/list1"/>
    <dgm:cxn modelId="{AEBF87BB-3CC7-40CD-8875-2D458433CD53}" srcId="{D327936B-D9DA-4E92-B151-4B2504A8678C}" destId="{79C26456-9789-4915-A293-FCCB5CBE2AF1}" srcOrd="3" destOrd="0" parTransId="{BD9B9F79-F40C-493E-9C4C-6E1BB0D56F9A}" sibTransId="{904A3FCA-2454-422C-9F2E-F59E656319FA}"/>
    <dgm:cxn modelId="{BE538A20-5929-4454-B85A-D39D48B32ADD}" type="presOf" srcId="{CD65934D-F84B-4ED2-83B8-57F964F0FB4D}" destId="{9D0DB56D-944E-4DDD-9743-D0CB98BEAC90}" srcOrd="0" destOrd="1" presId="urn:microsoft.com/office/officeart/2005/8/layout/list1"/>
    <dgm:cxn modelId="{1E5E227B-B2B9-4AD6-8F93-97958DE03EBC}" type="presParOf" srcId="{E464BEEA-A96E-4B6B-8004-90197305E289}" destId="{9622A457-1FE6-4F45-A502-38CE59EB0666}" srcOrd="0" destOrd="0" presId="urn:microsoft.com/office/officeart/2005/8/layout/list1"/>
    <dgm:cxn modelId="{A38529E8-6AE5-4AFB-A94C-77FB065F2C15}" type="presParOf" srcId="{9622A457-1FE6-4F45-A502-38CE59EB0666}" destId="{FD8EC5FC-D656-405D-9E52-827DC59172EB}" srcOrd="0" destOrd="0" presId="urn:microsoft.com/office/officeart/2005/8/layout/list1"/>
    <dgm:cxn modelId="{A8DE38D1-8B24-4FCA-A568-6D351133C177}" type="presParOf" srcId="{9622A457-1FE6-4F45-A502-38CE59EB0666}" destId="{A03E0199-84A4-49CD-B052-3C228C89219E}" srcOrd="1" destOrd="0" presId="urn:microsoft.com/office/officeart/2005/8/layout/list1"/>
    <dgm:cxn modelId="{55A3C2B0-010C-4302-8644-66E69B2D629F}" type="presParOf" srcId="{E464BEEA-A96E-4B6B-8004-90197305E289}" destId="{46674D60-DA73-4179-9D76-93B10F1465ED}" srcOrd="1" destOrd="0" presId="urn:microsoft.com/office/officeart/2005/8/layout/list1"/>
    <dgm:cxn modelId="{02B96174-47FC-4037-AAAA-5F5DFEFA31C8}" type="presParOf" srcId="{E464BEEA-A96E-4B6B-8004-90197305E289}" destId="{9D0DB56D-944E-4DDD-9743-D0CB98BEAC9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B09375A-F6EE-4622-B052-2128BFD872C6}"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n-US"/>
        </a:p>
      </dgm:t>
    </dgm:pt>
    <dgm:pt modelId="{BD799A14-2CBA-451A-AA78-DA6F7300CBD0}">
      <dgm:prSet custT="1"/>
      <dgm:spPr/>
      <dgm:t>
        <a:bodyPr/>
        <a:lstStyle/>
        <a:p>
          <a:pPr rtl="1"/>
          <a:r>
            <a:rPr lang="fa-IR" sz="2000" dirty="0" smtClean="0">
              <a:cs typeface="B Zar" pitchFamily="2" charset="-78"/>
            </a:rPr>
            <a:t>تخصيص‌دهنده سهيمه فاينانس</a:t>
          </a:r>
          <a:endParaRPr lang="en-US" sz="2000" dirty="0">
            <a:cs typeface="B Zar" pitchFamily="2" charset="-78"/>
          </a:endParaRPr>
        </a:p>
      </dgm:t>
    </dgm:pt>
    <dgm:pt modelId="{1216AE9D-B273-49B7-9FDD-950B1962EC0A}" type="parTrans" cxnId="{3437D0E3-B330-4220-87E5-ADE88C8FF530}">
      <dgm:prSet/>
      <dgm:spPr/>
      <dgm:t>
        <a:bodyPr/>
        <a:lstStyle/>
        <a:p>
          <a:endParaRPr lang="en-US">
            <a:cs typeface="B Zar" pitchFamily="2" charset="-78"/>
          </a:endParaRPr>
        </a:p>
      </dgm:t>
    </dgm:pt>
    <dgm:pt modelId="{4C66C519-C6F8-455A-8133-78CB257C8F5D}" type="sibTrans" cxnId="{3437D0E3-B330-4220-87E5-ADE88C8FF530}">
      <dgm:prSet/>
      <dgm:spPr/>
      <dgm:t>
        <a:bodyPr/>
        <a:lstStyle/>
        <a:p>
          <a:endParaRPr lang="en-US">
            <a:cs typeface="B Zar" pitchFamily="2" charset="-78"/>
          </a:endParaRPr>
        </a:p>
      </dgm:t>
    </dgm:pt>
    <dgm:pt modelId="{D327936B-D9DA-4E92-B151-4B2504A8678C}">
      <dgm:prSet custT="1"/>
      <dgm:spPr/>
      <dgm:t>
        <a:bodyPr/>
        <a:lstStyle/>
        <a:p>
          <a:pPr algn="ctr" rtl="1"/>
          <a:r>
            <a:rPr lang="fa-IR" sz="2800" dirty="0" smtClean="0">
              <a:cs typeface="B Titr" pitchFamily="2" charset="-78"/>
            </a:rPr>
            <a:t>وزارت امور اقتصادي و دارايي</a:t>
          </a:r>
          <a:endParaRPr lang="en-US" sz="2800" dirty="0">
            <a:cs typeface="B Titr" pitchFamily="2" charset="-78"/>
          </a:endParaRPr>
        </a:p>
      </dgm:t>
    </dgm:pt>
    <dgm:pt modelId="{56B6CFB1-F5AC-4AB0-A821-9070AB9077E9}" type="sibTrans" cxnId="{5AB78C6B-2378-4A20-970F-CE748B445868}">
      <dgm:prSet/>
      <dgm:spPr/>
      <dgm:t>
        <a:bodyPr/>
        <a:lstStyle/>
        <a:p>
          <a:endParaRPr lang="en-US">
            <a:cs typeface="B Zar" pitchFamily="2" charset="-78"/>
          </a:endParaRPr>
        </a:p>
      </dgm:t>
    </dgm:pt>
    <dgm:pt modelId="{8BAFD357-DB26-452E-83DF-5E6A3F831BF7}" type="parTrans" cxnId="{5AB78C6B-2378-4A20-970F-CE748B445868}">
      <dgm:prSet/>
      <dgm:spPr/>
      <dgm:t>
        <a:bodyPr/>
        <a:lstStyle/>
        <a:p>
          <a:endParaRPr lang="en-US">
            <a:cs typeface="B Zar" pitchFamily="2" charset="-78"/>
          </a:endParaRPr>
        </a:p>
      </dgm:t>
    </dgm:pt>
    <dgm:pt modelId="{CF0A337F-5617-4D54-895F-C2E3716A8210}">
      <dgm:prSet custT="1"/>
      <dgm:spPr/>
      <dgm:t>
        <a:bodyPr/>
        <a:lstStyle/>
        <a:p>
          <a:pPr rtl="1"/>
          <a:r>
            <a:rPr lang="fa-IR" sz="2000" dirty="0" smtClean="0">
              <a:cs typeface="B Zar" pitchFamily="2" charset="-78"/>
            </a:rPr>
            <a:t>تضمين‌كننده فاينانس خارجي</a:t>
          </a:r>
          <a:endParaRPr lang="en-US" sz="2000" dirty="0">
            <a:cs typeface="B Zar" pitchFamily="2" charset="-78"/>
          </a:endParaRPr>
        </a:p>
      </dgm:t>
    </dgm:pt>
    <dgm:pt modelId="{0BF40799-DF45-4EB6-90C4-0A6240F4B2F6}" type="parTrans" cxnId="{156BB590-BC3C-4DFC-A7F1-FCE5EC3B03DF}">
      <dgm:prSet/>
      <dgm:spPr/>
      <dgm:t>
        <a:bodyPr/>
        <a:lstStyle/>
        <a:p>
          <a:endParaRPr lang="en-US"/>
        </a:p>
      </dgm:t>
    </dgm:pt>
    <dgm:pt modelId="{BD79ABF6-68E8-4ED5-BA04-5CEBD8374E6A}" type="sibTrans" cxnId="{156BB590-BC3C-4DFC-A7F1-FCE5EC3B03DF}">
      <dgm:prSet/>
      <dgm:spPr/>
      <dgm:t>
        <a:bodyPr/>
        <a:lstStyle/>
        <a:p>
          <a:endParaRPr lang="en-US"/>
        </a:p>
      </dgm:t>
    </dgm:pt>
    <dgm:pt modelId="{706702D9-FDB2-4602-B0D4-709F66D1826C}">
      <dgm:prSet custT="1"/>
      <dgm:spPr/>
      <dgm:t>
        <a:bodyPr/>
        <a:lstStyle/>
        <a:p>
          <a:pPr rtl="1"/>
          <a:r>
            <a:rPr lang="fa-IR" sz="2000" dirty="0" smtClean="0">
              <a:cs typeface="B Zar" pitchFamily="2" charset="-78"/>
            </a:rPr>
            <a:t>صادركننده مجوز و سرمايه</a:t>
          </a:r>
          <a:endParaRPr lang="en-US" sz="2000" dirty="0">
            <a:cs typeface="B Zar" pitchFamily="2" charset="-78"/>
          </a:endParaRPr>
        </a:p>
      </dgm:t>
    </dgm:pt>
    <dgm:pt modelId="{54FDC1B0-3AF2-4578-B985-55B2A5765801}" type="parTrans" cxnId="{79B7316E-B54F-426F-AFD7-AF210946FC4F}">
      <dgm:prSet/>
      <dgm:spPr/>
      <dgm:t>
        <a:bodyPr/>
        <a:lstStyle/>
        <a:p>
          <a:endParaRPr lang="en-US"/>
        </a:p>
      </dgm:t>
    </dgm:pt>
    <dgm:pt modelId="{BC46F472-AA82-4D4F-A2AE-80BC8A3DF9A4}" type="sibTrans" cxnId="{79B7316E-B54F-426F-AFD7-AF210946FC4F}">
      <dgm:prSet/>
      <dgm:spPr/>
      <dgm:t>
        <a:bodyPr/>
        <a:lstStyle/>
        <a:p>
          <a:endParaRPr lang="en-US"/>
        </a:p>
      </dgm:t>
    </dgm:pt>
    <dgm:pt modelId="{7A7C8E0E-3056-4A60-904A-7A6EC769A923}">
      <dgm:prSet custT="1"/>
      <dgm:spPr/>
      <dgm:t>
        <a:bodyPr/>
        <a:lstStyle/>
        <a:p>
          <a:pPr rtl="1"/>
          <a:r>
            <a:rPr lang="fa-IR" sz="2000" dirty="0" smtClean="0">
              <a:cs typeface="B Zar" pitchFamily="2" charset="-78"/>
            </a:rPr>
            <a:t>صاردكننده مجوزهاي حمايت از سرمايه خارجي</a:t>
          </a:r>
          <a:endParaRPr lang="en-US" sz="2000" dirty="0">
            <a:cs typeface="B Zar" pitchFamily="2" charset="-78"/>
          </a:endParaRPr>
        </a:p>
      </dgm:t>
    </dgm:pt>
    <dgm:pt modelId="{46DB60E7-FA85-49D8-B1B0-36AEDD3397AF}" type="parTrans" cxnId="{9CCB3AB0-9700-4FCA-9029-ADFA9C1CFFA5}">
      <dgm:prSet/>
      <dgm:spPr/>
      <dgm:t>
        <a:bodyPr/>
        <a:lstStyle/>
        <a:p>
          <a:endParaRPr lang="en-US"/>
        </a:p>
      </dgm:t>
    </dgm:pt>
    <dgm:pt modelId="{26083817-D672-49DC-8405-03DD9941A365}" type="sibTrans" cxnId="{9CCB3AB0-9700-4FCA-9029-ADFA9C1CFFA5}">
      <dgm:prSet/>
      <dgm:spPr/>
      <dgm:t>
        <a:bodyPr/>
        <a:lstStyle/>
        <a:p>
          <a:endParaRPr lang="en-US"/>
        </a:p>
      </dgm:t>
    </dgm:pt>
    <dgm:pt modelId="{C7D65B53-C54D-434B-A4D3-60F323D535BB}">
      <dgm:prSet custT="1"/>
      <dgm:spPr/>
      <dgm:t>
        <a:bodyPr/>
        <a:lstStyle/>
        <a:p>
          <a:pPr rtl="1"/>
          <a:r>
            <a:rPr lang="fa-IR" sz="2000" dirty="0" smtClean="0">
              <a:cs typeface="B Zar" pitchFamily="2" charset="-78"/>
            </a:rPr>
            <a:t>تضمين‌كننده خروج سود و سرمايه</a:t>
          </a:r>
          <a:endParaRPr lang="en-US" sz="2000" dirty="0">
            <a:cs typeface="B Zar" pitchFamily="2" charset="-78"/>
          </a:endParaRPr>
        </a:p>
      </dgm:t>
    </dgm:pt>
    <dgm:pt modelId="{CF0B3E60-01B5-4A1D-A01D-9198BBBDCD81}" type="parTrans" cxnId="{C3C6D094-2B48-4CE0-BD8A-5F0294AD2A51}">
      <dgm:prSet/>
      <dgm:spPr/>
      <dgm:t>
        <a:bodyPr/>
        <a:lstStyle/>
        <a:p>
          <a:endParaRPr lang="en-US"/>
        </a:p>
      </dgm:t>
    </dgm:pt>
    <dgm:pt modelId="{46D744F7-D4E8-4BC4-BFFC-CA80AD4D284D}" type="sibTrans" cxnId="{C3C6D094-2B48-4CE0-BD8A-5F0294AD2A51}">
      <dgm:prSet/>
      <dgm:spPr/>
      <dgm:t>
        <a:bodyPr/>
        <a:lstStyle/>
        <a:p>
          <a:endParaRPr lang="en-US"/>
        </a:p>
      </dgm:t>
    </dgm:pt>
    <dgm:pt modelId="{D680F0FE-27DA-44D3-9EC9-2E5277748BD7}">
      <dgm:prSet custT="1"/>
      <dgm:spPr/>
      <dgm:t>
        <a:bodyPr/>
        <a:lstStyle/>
        <a:p>
          <a:pPr rtl="1"/>
          <a:r>
            <a:rPr lang="fa-IR" sz="2000" dirty="0" smtClean="0">
              <a:cs typeface="B Zar" pitchFamily="2" charset="-78"/>
            </a:rPr>
            <a:t>تضمين‌كننده جبران غرامت عادلانه در صورت مداخله دولت </a:t>
          </a:r>
          <a:endParaRPr lang="en-US" sz="2000" dirty="0">
            <a:cs typeface="B Zar" pitchFamily="2" charset="-78"/>
          </a:endParaRPr>
        </a:p>
      </dgm:t>
    </dgm:pt>
    <dgm:pt modelId="{DA2DC705-798A-47CB-88A4-0FA04045DF9E}" type="parTrans" cxnId="{03C71F28-6A9C-4E59-8583-A9F16D1CE63E}">
      <dgm:prSet/>
      <dgm:spPr/>
      <dgm:t>
        <a:bodyPr/>
        <a:lstStyle/>
        <a:p>
          <a:endParaRPr lang="en-US"/>
        </a:p>
      </dgm:t>
    </dgm:pt>
    <dgm:pt modelId="{990D264E-7861-4E82-83E3-0E32B82EE885}" type="sibTrans" cxnId="{03C71F28-6A9C-4E59-8583-A9F16D1CE63E}">
      <dgm:prSet/>
      <dgm:spPr/>
      <dgm:t>
        <a:bodyPr/>
        <a:lstStyle/>
        <a:p>
          <a:endParaRPr lang="en-US"/>
        </a:p>
      </dgm:t>
    </dgm:pt>
    <dgm:pt modelId="{E74D2072-C38D-4A17-B2D9-95A2DD8AD47D}">
      <dgm:prSet custT="1"/>
      <dgm:spPr/>
      <dgm:t>
        <a:bodyPr/>
        <a:lstStyle/>
        <a:p>
          <a:pPr rtl="1"/>
          <a:r>
            <a:rPr lang="fa-IR" sz="2000" dirty="0" smtClean="0">
              <a:cs typeface="B Zar" pitchFamily="2" charset="-78"/>
            </a:rPr>
            <a:t>تضمين‌كننده تبديل انتقال سود و سرمايه به ارز خارجي </a:t>
          </a:r>
          <a:endParaRPr lang="en-US" sz="2000" dirty="0">
            <a:cs typeface="B Zar" pitchFamily="2" charset="-78"/>
          </a:endParaRPr>
        </a:p>
      </dgm:t>
    </dgm:pt>
    <dgm:pt modelId="{66B302C6-4D09-4DA4-8126-E290B7592475}" type="parTrans" cxnId="{BD32D317-E093-4DE2-A912-C3C64EF14F39}">
      <dgm:prSet/>
      <dgm:spPr/>
      <dgm:t>
        <a:bodyPr/>
        <a:lstStyle/>
        <a:p>
          <a:endParaRPr lang="en-US"/>
        </a:p>
      </dgm:t>
    </dgm:pt>
    <dgm:pt modelId="{8BF6165B-9F87-49A1-B896-386BB6544F20}" type="sibTrans" cxnId="{BD32D317-E093-4DE2-A912-C3C64EF14F39}">
      <dgm:prSet/>
      <dgm:spPr/>
      <dgm:t>
        <a:bodyPr/>
        <a:lstStyle/>
        <a:p>
          <a:endParaRPr lang="en-US"/>
        </a:p>
      </dgm:t>
    </dgm:pt>
    <dgm:pt modelId="{E464BEEA-A96E-4B6B-8004-90197305E289}" type="pres">
      <dgm:prSet presAssocID="{8B09375A-F6EE-4622-B052-2128BFD872C6}" presName="linear" presStyleCnt="0">
        <dgm:presLayoutVars>
          <dgm:dir/>
          <dgm:animLvl val="lvl"/>
          <dgm:resizeHandles val="exact"/>
        </dgm:presLayoutVars>
      </dgm:prSet>
      <dgm:spPr/>
      <dgm:t>
        <a:bodyPr/>
        <a:lstStyle/>
        <a:p>
          <a:endParaRPr lang="en-US"/>
        </a:p>
      </dgm:t>
    </dgm:pt>
    <dgm:pt modelId="{9622A457-1FE6-4F45-A502-38CE59EB0666}" type="pres">
      <dgm:prSet presAssocID="{D327936B-D9DA-4E92-B151-4B2504A8678C}" presName="parentLin" presStyleCnt="0"/>
      <dgm:spPr/>
      <dgm:t>
        <a:bodyPr/>
        <a:lstStyle/>
        <a:p>
          <a:endParaRPr lang="en-US"/>
        </a:p>
      </dgm:t>
    </dgm:pt>
    <dgm:pt modelId="{FD8EC5FC-D656-405D-9E52-827DC59172EB}" type="pres">
      <dgm:prSet presAssocID="{D327936B-D9DA-4E92-B151-4B2504A8678C}" presName="parentLeftMargin" presStyleLbl="node1" presStyleIdx="0" presStyleCnt="1"/>
      <dgm:spPr/>
      <dgm:t>
        <a:bodyPr/>
        <a:lstStyle/>
        <a:p>
          <a:endParaRPr lang="en-US"/>
        </a:p>
      </dgm:t>
    </dgm:pt>
    <dgm:pt modelId="{A03E0199-84A4-49CD-B052-3C228C89219E}" type="pres">
      <dgm:prSet presAssocID="{D327936B-D9DA-4E92-B151-4B2504A8678C}" presName="parentText" presStyleLbl="node1" presStyleIdx="0" presStyleCnt="1" custScaleY="623141">
        <dgm:presLayoutVars>
          <dgm:chMax val="0"/>
          <dgm:bulletEnabled val="1"/>
        </dgm:presLayoutVars>
      </dgm:prSet>
      <dgm:spPr/>
      <dgm:t>
        <a:bodyPr/>
        <a:lstStyle/>
        <a:p>
          <a:endParaRPr lang="en-US"/>
        </a:p>
      </dgm:t>
    </dgm:pt>
    <dgm:pt modelId="{46674D60-DA73-4179-9D76-93B10F1465ED}" type="pres">
      <dgm:prSet presAssocID="{D327936B-D9DA-4E92-B151-4B2504A8678C}" presName="negativeSpace" presStyleCnt="0"/>
      <dgm:spPr/>
      <dgm:t>
        <a:bodyPr/>
        <a:lstStyle/>
        <a:p>
          <a:endParaRPr lang="en-US"/>
        </a:p>
      </dgm:t>
    </dgm:pt>
    <dgm:pt modelId="{9D0DB56D-944E-4DDD-9743-D0CB98BEAC90}" type="pres">
      <dgm:prSet presAssocID="{D327936B-D9DA-4E92-B151-4B2504A8678C}" presName="childText" presStyleLbl="conFgAcc1" presStyleIdx="0" presStyleCnt="1">
        <dgm:presLayoutVars>
          <dgm:bulletEnabled val="1"/>
        </dgm:presLayoutVars>
      </dgm:prSet>
      <dgm:spPr>
        <a:prstGeom prst="doubleWave">
          <a:avLst/>
        </a:prstGeom>
      </dgm:spPr>
      <dgm:t>
        <a:bodyPr/>
        <a:lstStyle/>
        <a:p>
          <a:endParaRPr lang="en-US"/>
        </a:p>
      </dgm:t>
    </dgm:pt>
  </dgm:ptLst>
  <dgm:cxnLst>
    <dgm:cxn modelId="{7D12AD06-3ADD-494A-BCBE-33F3D5AFF74B}" type="presOf" srcId="{D680F0FE-27DA-44D3-9EC9-2E5277748BD7}" destId="{9D0DB56D-944E-4DDD-9743-D0CB98BEAC90}" srcOrd="0" destOrd="5" presId="urn:microsoft.com/office/officeart/2005/8/layout/list1"/>
    <dgm:cxn modelId="{D79C8404-D72B-47F0-B6ED-9F3CB04547EC}" type="presOf" srcId="{C7D65B53-C54D-434B-A4D3-60F323D535BB}" destId="{9D0DB56D-944E-4DDD-9743-D0CB98BEAC90}" srcOrd="0" destOrd="4" presId="urn:microsoft.com/office/officeart/2005/8/layout/list1"/>
    <dgm:cxn modelId="{3437D0E3-B330-4220-87E5-ADE88C8FF530}" srcId="{D327936B-D9DA-4E92-B151-4B2504A8678C}" destId="{BD799A14-2CBA-451A-AA78-DA6F7300CBD0}" srcOrd="0" destOrd="0" parTransId="{1216AE9D-B273-49B7-9FDD-950B1962EC0A}" sibTransId="{4C66C519-C6F8-455A-8133-78CB257C8F5D}"/>
    <dgm:cxn modelId="{BC11C17B-6A1F-4E55-A4A2-6798628BB10F}" type="presOf" srcId="{CF0A337F-5617-4D54-895F-C2E3716A8210}" destId="{9D0DB56D-944E-4DDD-9743-D0CB98BEAC90}" srcOrd="0" destOrd="1" presId="urn:microsoft.com/office/officeart/2005/8/layout/list1"/>
    <dgm:cxn modelId="{5AB78C6B-2378-4A20-970F-CE748B445868}" srcId="{8B09375A-F6EE-4622-B052-2128BFD872C6}" destId="{D327936B-D9DA-4E92-B151-4B2504A8678C}" srcOrd="0" destOrd="0" parTransId="{8BAFD357-DB26-452E-83DF-5E6A3F831BF7}" sibTransId="{56B6CFB1-F5AC-4AB0-A821-9070AB9077E9}"/>
    <dgm:cxn modelId="{C3C6D094-2B48-4CE0-BD8A-5F0294AD2A51}" srcId="{D327936B-D9DA-4E92-B151-4B2504A8678C}" destId="{C7D65B53-C54D-434B-A4D3-60F323D535BB}" srcOrd="4" destOrd="0" parTransId="{CF0B3E60-01B5-4A1D-A01D-9198BBBDCD81}" sibTransId="{46D744F7-D4E8-4BC4-BFFC-CA80AD4D284D}"/>
    <dgm:cxn modelId="{261945FA-5BD1-4854-B67C-B47E123D4F03}" type="presOf" srcId="{7A7C8E0E-3056-4A60-904A-7A6EC769A923}" destId="{9D0DB56D-944E-4DDD-9743-D0CB98BEAC90}" srcOrd="0" destOrd="3" presId="urn:microsoft.com/office/officeart/2005/8/layout/list1"/>
    <dgm:cxn modelId="{156BB590-BC3C-4DFC-A7F1-FCE5EC3B03DF}" srcId="{D327936B-D9DA-4E92-B151-4B2504A8678C}" destId="{CF0A337F-5617-4D54-895F-C2E3716A8210}" srcOrd="1" destOrd="0" parTransId="{0BF40799-DF45-4EB6-90C4-0A6240F4B2F6}" sibTransId="{BD79ABF6-68E8-4ED5-BA04-5CEBD8374E6A}"/>
    <dgm:cxn modelId="{79B7316E-B54F-426F-AFD7-AF210946FC4F}" srcId="{D327936B-D9DA-4E92-B151-4B2504A8678C}" destId="{706702D9-FDB2-4602-B0D4-709F66D1826C}" srcOrd="2" destOrd="0" parTransId="{54FDC1B0-3AF2-4578-B985-55B2A5765801}" sibTransId="{BC46F472-AA82-4D4F-A2AE-80BC8A3DF9A4}"/>
    <dgm:cxn modelId="{E8CD6EE4-A73E-42D2-B9E1-78F4EC29472D}" type="presOf" srcId="{D327936B-D9DA-4E92-B151-4B2504A8678C}" destId="{FD8EC5FC-D656-405D-9E52-827DC59172EB}" srcOrd="0" destOrd="0" presId="urn:microsoft.com/office/officeart/2005/8/layout/list1"/>
    <dgm:cxn modelId="{88ABB0C5-45B4-4DD6-B488-F40377A9486F}" type="presOf" srcId="{E74D2072-C38D-4A17-B2D9-95A2DD8AD47D}" destId="{9D0DB56D-944E-4DDD-9743-D0CB98BEAC90}" srcOrd="0" destOrd="6" presId="urn:microsoft.com/office/officeart/2005/8/layout/list1"/>
    <dgm:cxn modelId="{170BADCF-F1F2-46C6-8256-E643CBF03037}" type="presOf" srcId="{D327936B-D9DA-4E92-B151-4B2504A8678C}" destId="{A03E0199-84A4-49CD-B052-3C228C89219E}" srcOrd="1" destOrd="0" presId="urn:microsoft.com/office/officeart/2005/8/layout/list1"/>
    <dgm:cxn modelId="{03C71F28-6A9C-4E59-8583-A9F16D1CE63E}" srcId="{D327936B-D9DA-4E92-B151-4B2504A8678C}" destId="{D680F0FE-27DA-44D3-9EC9-2E5277748BD7}" srcOrd="5" destOrd="0" parTransId="{DA2DC705-798A-47CB-88A4-0FA04045DF9E}" sibTransId="{990D264E-7861-4E82-83E3-0E32B82EE885}"/>
    <dgm:cxn modelId="{9CCB3AB0-9700-4FCA-9029-ADFA9C1CFFA5}" srcId="{D327936B-D9DA-4E92-B151-4B2504A8678C}" destId="{7A7C8E0E-3056-4A60-904A-7A6EC769A923}" srcOrd="3" destOrd="0" parTransId="{46DB60E7-FA85-49D8-B1B0-36AEDD3397AF}" sibTransId="{26083817-D672-49DC-8405-03DD9941A365}"/>
    <dgm:cxn modelId="{74977E62-7802-4929-9172-58AA2276F824}" type="presOf" srcId="{706702D9-FDB2-4602-B0D4-709F66D1826C}" destId="{9D0DB56D-944E-4DDD-9743-D0CB98BEAC90}" srcOrd="0" destOrd="2" presId="urn:microsoft.com/office/officeart/2005/8/layout/list1"/>
    <dgm:cxn modelId="{BD32D317-E093-4DE2-A912-C3C64EF14F39}" srcId="{D327936B-D9DA-4E92-B151-4B2504A8678C}" destId="{E74D2072-C38D-4A17-B2D9-95A2DD8AD47D}" srcOrd="6" destOrd="0" parTransId="{66B302C6-4D09-4DA4-8126-E290B7592475}" sibTransId="{8BF6165B-9F87-49A1-B896-386BB6544F20}"/>
    <dgm:cxn modelId="{773CCAE7-8B69-45B5-8C25-6EE53D3D0BB7}" type="presOf" srcId="{8B09375A-F6EE-4622-B052-2128BFD872C6}" destId="{E464BEEA-A96E-4B6B-8004-90197305E289}" srcOrd="0" destOrd="0" presId="urn:microsoft.com/office/officeart/2005/8/layout/list1"/>
    <dgm:cxn modelId="{B0B47EB1-0075-4A99-84DF-9CC592826EA0}" type="presOf" srcId="{BD799A14-2CBA-451A-AA78-DA6F7300CBD0}" destId="{9D0DB56D-944E-4DDD-9743-D0CB98BEAC90}" srcOrd="0" destOrd="0" presId="urn:microsoft.com/office/officeart/2005/8/layout/list1"/>
    <dgm:cxn modelId="{F0383B2D-A187-4715-9C2A-EB06EDE415AD}" type="presParOf" srcId="{E464BEEA-A96E-4B6B-8004-90197305E289}" destId="{9622A457-1FE6-4F45-A502-38CE59EB0666}" srcOrd="0" destOrd="0" presId="urn:microsoft.com/office/officeart/2005/8/layout/list1"/>
    <dgm:cxn modelId="{1CD66010-21F8-43E3-9140-11F38EAE4725}" type="presParOf" srcId="{9622A457-1FE6-4F45-A502-38CE59EB0666}" destId="{FD8EC5FC-D656-405D-9E52-827DC59172EB}" srcOrd="0" destOrd="0" presId="urn:microsoft.com/office/officeart/2005/8/layout/list1"/>
    <dgm:cxn modelId="{2BCA1968-9C42-4DCC-9A38-4A416409C7BA}" type="presParOf" srcId="{9622A457-1FE6-4F45-A502-38CE59EB0666}" destId="{A03E0199-84A4-49CD-B052-3C228C89219E}" srcOrd="1" destOrd="0" presId="urn:microsoft.com/office/officeart/2005/8/layout/list1"/>
    <dgm:cxn modelId="{59802AFA-BD91-4155-A39C-805910A84CA1}" type="presParOf" srcId="{E464BEEA-A96E-4B6B-8004-90197305E289}" destId="{46674D60-DA73-4179-9D76-93B10F1465ED}" srcOrd="1" destOrd="0" presId="urn:microsoft.com/office/officeart/2005/8/layout/list1"/>
    <dgm:cxn modelId="{62299841-A179-4319-AC1E-18CFBBDCDC8F}" type="presParOf" srcId="{E464BEEA-A96E-4B6B-8004-90197305E289}" destId="{9D0DB56D-944E-4DDD-9743-D0CB98BEAC9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8B09375A-F6EE-4622-B052-2128BFD872C6}"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n-US"/>
        </a:p>
      </dgm:t>
    </dgm:pt>
    <dgm:pt modelId="{D327936B-D9DA-4E92-B151-4B2504A8678C}">
      <dgm:prSet custT="1"/>
      <dgm:spPr/>
      <dgm:t>
        <a:bodyPr/>
        <a:lstStyle/>
        <a:p>
          <a:pPr algn="ctr" rtl="1"/>
          <a:r>
            <a:rPr lang="fa-IR" sz="2800" dirty="0" smtClean="0">
              <a:cs typeface="B Titr" pitchFamily="2" charset="-78"/>
            </a:rPr>
            <a:t>بانك مركزي</a:t>
          </a:r>
          <a:endParaRPr lang="en-US" sz="2800" dirty="0">
            <a:cs typeface="B Titr" pitchFamily="2" charset="-78"/>
          </a:endParaRPr>
        </a:p>
      </dgm:t>
    </dgm:pt>
    <dgm:pt modelId="{8BAFD357-DB26-452E-83DF-5E6A3F831BF7}" type="parTrans" cxnId="{5AB78C6B-2378-4A20-970F-CE748B445868}">
      <dgm:prSet/>
      <dgm:spPr/>
      <dgm:t>
        <a:bodyPr/>
        <a:lstStyle/>
        <a:p>
          <a:endParaRPr lang="en-US">
            <a:cs typeface="B Zar" pitchFamily="2" charset="-78"/>
          </a:endParaRPr>
        </a:p>
      </dgm:t>
    </dgm:pt>
    <dgm:pt modelId="{56B6CFB1-F5AC-4AB0-A821-9070AB9077E9}" type="sibTrans" cxnId="{5AB78C6B-2378-4A20-970F-CE748B445868}">
      <dgm:prSet/>
      <dgm:spPr/>
      <dgm:t>
        <a:bodyPr/>
        <a:lstStyle/>
        <a:p>
          <a:endParaRPr lang="en-US">
            <a:cs typeface="B Zar" pitchFamily="2" charset="-78"/>
          </a:endParaRPr>
        </a:p>
      </dgm:t>
    </dgm:pt>
    <dgm:pt modelId="{BD799A14-2CBA-451A-AA78-DA6F7300CBD0}">
      <dgm:prSet custT="1"/>
      <dgm:spPr/>
      <dgm:t>
        <a:bodyPr/>
        <a:lstStyle/>
        <a:p>
          <a:pPr rtl="1"/>
          <a:r>
            <a:rPr lang="fa-IR" sz="2400" dirty="0" smtClean="0">
              <a:cs typeface="B Zar" pitchFamily="2" charset="-78"/>
            </a:rPr>
            <a:t>تأمين‌كننده ارز سهميه تخصيصي فاينانس</a:t>
          </a:r>
          <a:endParaRPr lang="en-US" sz="2400" dirty="0">
            <a:cs typeface="B Zar" pitchFamily="2" charset="-78"/>
          </a:endParaRPr>
        </a:p>
      </dgm:t>
    </dgm:pt>
    <dgm:pt modelId="{1216AE9D-B273-49B7-9FDD-950B1962EC0A}" type="parTrans" cxnId="{3437D0E3-B330-4220-87E5-ADE88C8FF530}">
      <dgm:prSet/>
      <dgm:spPr/>
      <dgm:t>
        <a:bodyPr/>
        <a:lstStyle/>
        <a:p>
          <a:endParaRPr lang="en-US">
            <a:cs typeface="B Zar" pitchFamily="2" charset="-78"/>
          </a:endParaRPr>
        </a:p>
      </dgm:t>
    </dgm:pt>
    <dgm:pt modelId="{4C66C519-C6F8-455A-8133-78CB257C8F5D}" type="sibTrans" cxnId="{3437D0E3-B330-4220-87E5-ADE88C8FF530}">
      <dgm:prSet/>
      <dgm:spPr/>
      <dgm:t>
        <a:bodyPr/>
        <a:lstStyle/>
        <a:p>
          <a:endParaRPr lang="en-US">
            <a:cs typeface="B Zar" pitchFamily="2" charset="-78"/>
          </a:endParaRPr>
        </a:p>
      </dgm:t>
    </dgm:pt>
    <dgm:pt modelId="{AF340BA7-6FAF-4064-B0F3-077D90854B49}">
      <dgm:prSet custT="1"/>
      <dgm:spPr/>
      <dgm:t>
        <a:bodyPr/>
        <a:lstStyle/>
        <a:p>
          <a:pPr rtl="1"/>
          <a:r>
            <a:rPr lang="fa-IR" sz="2400" dirty="0" smtClean="0">
              <a:cs typeface="B Zar" pitchFamily="2" charset="-78"/>
            </a:rPr>
            <a:t>تصويب‌كننده شرايط فاينانس</a:t>
          </a:r>
          <a:endParaRPr lang="en-US" sz="2400" dirty="0">
            <a:cs typeface="B Zar" pitchFamily="2" charset="-78"/>
          </a:endParaRPr>
        </a:p>
      </dgm:t>
    </dgm:pt>
    <dgm:pt modelId="{B34CEDB5-644E-4F9E-9E26-A480AA053A10}" type="parTrans" cxnId="{A1D278F8-AE0D-406E-8728-A52CCB4B6207}">
      <dgm:prSet/>
      <dgm:spPr/>
    </dgm:pt>
    <dgm:pt modelId="{19FBD0B9-D02A-4D4E-BEDE-49CD044D8AC0}" type="sibTrans" cxnId="{A1D278F8-AE0D-406E-8728-A52CCB4B6207}">
      <dgm:prSet/>
      <dgm:spPr/>
    </dgm:pt>
    <dgm:pt modelId="{F47E6A80-0E48-4ECA-93A4-55773BD2F202}">
      <dgm:prSet custT="1"/>
      <dgm:spPr/>
      <dgm:t>
        <a:bodyPr/>
        <a:lstStyle/>
        <a:p>
          <a:pPr rtl="1"/>
          <a:r>
            <a:rPr lang="fa-IR" sz="2400" dirty="0" smtClean="0">
              <a:cs typeface="B Zar" pitchFamily="2" charset="-78"/>
            </a:rPr>
            <a:t>مديريت جريان تأمين مالي از طريق فاينانس خارجي</a:t>
          </a:r>
          <a:endParaRPr lang="en-US" sz="2400" dirty="0">
            <a:cs typeface="B Zar" pitchFamily="2" charset="-78"/>
          </a:endParaRPr>
        </a:p>
      </dgm:t>
    </dgm:pt>
    <dgm:pt modelId="{8DAE6297-F253-4C4F-891A-754EF9D9EF77}" type="parTrans" cxnId="{DE9B51D9-BC7D-4E6E-A414-E696DCFD874E}">
      <dgm:prSet/>
      <dgm:spPr/>
    </dgm:pt>
    <dgm:pt modelId="{CA267904-83BC-41C1-A018-FA0DB65C1DA1}" type="sibTrans" cxnId="{DE9B51D9-BC7D-4E6E-A414-E696DCFD874E}">
      <dgm:prSet/>
      <dgm:spPr/>
    </dgm:pt>
    <dgm:pt modelId="{E464BEEA-A96E-4B6B-8004-90197305E289}" type="pres">
      <dgm:prSet presAssocID="{8B09375A-F6EE-4622-B052-2128BFD872C6}" presName="linear" presStyleCnt="0">
        <dgm:presLayoutVars>
          <dgm:dir/>
          <dgm:animLvl val="lvl"/>
          <dgm:resizeHandles val="exact"/>
        </dgm:presLayoutVars>
      </dgm:prSet>
      <dgm:spPr/>
      <dgm:t>
        <a:bodyPr/>
        <a:lstStyle/>
        <a:p>
          <a:endParaRPr lang="en-US"/>
        </a:p>
      </dgm:t>
    </dgm:pt>
    <dgm:pt modelId="{9622A457-1FE6-4F45-A502-38CE59EB0666}" type="pres">
      <dgm:prSet presAssocID="{D327936B-D9DA-4E92-B151-4B2504A8678C}" presName="parentLin" presStyleCnt="0"/>
      <dgm:spPr/>
      <dgm:t>
        <a:bodyPr/>
        <a:lstStyle/>
        <a:p>
          <a:endParaRPr lang="en-US"/>
        </a:p>
      </dgm:t>
    </dgm:pt>
    <dgm:pt modelId="{FD8EC5FC-D656-405D-9E52-827DC59172EB}" type="pres">
      <dgm:prSet presAssocID="{D327936B-D9DA-4E92-B151-4B2504A8678C}" presName="parentLeftMargin" presStyleLbl="node1" presStyleIdx="0" presStyleCnt="1"/>
      <dgm:spPr/>
      <dgm:t>
        <a:bodyPr/>
        <a:lstStyle/>
        <a:p>
          <a:endParaRPr lang="en-US"/>
        </a:p>
      </dgm:t>
    </dgm:pt>
    <dgm:pt modelId="{A03E0199-84A4-49CD-B052-3C228C89219E}" type="pres">
      <dgm:prSet presAssocID="{D327936B-D9DA-4E92-B151-4B2504A8678C}" presName="parentText" presStyleLbl="node1" presStyleIdx="0" presStyleCnt="1">
        <dgm:presLayoutVars>
          <dgm:chMax val="0"/>
          <dgm:bulletEnabled val="1"/>
        </dgm:presLayoutVars>
      </dgm:prSet>
      <dgm:spPr/>
      <dgm:t>
        <a:bodyPr/>
        <a:lstStyle/>
        <a:p>
          <a:endParaRPr lang="en-US"/>
        </a:p>
      </dgm:t>
    </dgm:pt>
    <dgm:pt modelId="{46674D60-DA73-4179-9D76-93B10F1465ED}" type="pres">
      <dgm:prSet presAssocID="{D327936B-D9DA-4E92-B151-4B2504A8678C}" presName="negativeSpace" presStyleCnt="0"/>
      <dgm:spPr/>
      <dgm:t>
        <a:bodyPr/>
        <a:lstStyle/>
        <a:p>
          <a:endParaRPr lang="en-US"/>
        </a:p>
      </dgm:t>
    </dgm:pt>
    <dgm:pt modelId="{9D0DB56D-944E-4DDD-9743-D0CB98BEAC90}" type="pres">
      <dgm:prSet presAssocID="{D327936B-D9DA-4E92-B151-4B2504A8678C}" presName="childText" presStyleLbl="conFgAcc1" presStyleIdx="0" presStyleCnt="1">
        <dgm:presLayoutVars>
          <dgm:bulletEnabled val="1"/>
        </dgm:presLayoutVars>
      </dgm:prSet>
      <dgm:spPr>
        <a:prstGeom prst="doubleWave">
          <a:avLst/>
        </a:prstGeom>
      </dgm:spPr>
      <dgm:t>
        <a:bodyPr/>
        <a:lstStyle/>
        <a:p>
          <a:endParaRPr lang="en-US"/>
        </a:p>
      </dgm:t>
    </dgm:pt>
  </dgm:ptLst>
  <dgm:cxnLst>
    <dgm:cxn modelId="{3437D0E3-B330-4220-87E5-ADE88C8FF530}" srcId="{D327936B-D9DA-4E92-B151-4B2504A8678C}" destId="{BD799A14-2CBA-451A-AA78-DA6F7300CBD0}" srcOrd="0" destOrd="0" parTransId="{1216AE9D-B273-49B7-9FDD-950B1962EC0A}" sibTransId="{4C66C519-C6F8-455A-8133-78CB257C8F5D}"/>
    <dgm:cxn modelId="{8DF6B54F-071F-435B-9EDA-D680C80B1D4E}" type="presOf" srcId="{AF340BA7-6FAF-4064-B0F3-077D90854B49}" destId="{9D0DB56D-944E-4DDD-9743-D0CB98BEAC90}" srcOrd="0" destOrd="1" presId="urn:microsoft.com/office/officeart/2005/8/layout/list1"/>
    <dgm:cxn modelId="{0C2F35EF-6E37-4000-8E6D-3A9E3243ABB4}" type="presOf" srcId="{D327936B-D9DA-4E92-B151-4B2504A8678C}" destId="{A03E0199-84A4-49CD-B052-3C228C89219E}" srcOrd="1" destOrd="0" presId="urn:microsoft.com/office/officeart/2005/8/layout/list1"/>
    <dgm:cxn modelId="{5AB78C6B-2378-4A20-970F-CE748B445868}" srcId="{8B09375A-F6EE-4622-B052-2128BFD872C6}" destId="{D327936B-D9DA-4E92-B151-4B2504A8678C}" srcOrd="0" destOrd="0" parTransId="{8BAFD357-DB26-452E-83DF-5E6A3F831BF7}" sibTransId="{56B6CFB1-F5AC-4AB0-A821-9070AB9077E9}"/>
    <dgm:cxn modelId="{004B2DE9-92C2-4052-B79D-1F40753D6D5F}" type="presOf" srcId="{BD799A14-2CBA-451A-AA78-DA6F7300CBD0}" destId="{9D0DB56D-944E-4DDD-9743-D0CB98BEAC90}" srcOrd="0" destOrd="0" presId="urn:microsoft.com/office/officeart/2005/8/layout/list1"/>
    <dgm:cxn modelId="{DE9B51D9-BC7D-4E6E-A414-E696DCFD874E}" srcId="{D327936B-D9DA-4E92-B151-4B2504A8678C}" destId="{F47E6A80-0E48-4ECA-93A4-55773BD2F202}" srcOrd="2" destOrd="0" parTransId="{8DAE6297-F253-4C4F-891A-754EF9D9EF77}" sibTransId="{CA267904-83BC-41C1-A018-FA0DB65C1DA1}"/>
    <dgm:cxn modelId="{8FE8FFBA-2053-45CB-95AC-2F9ED8123804}" type="presOf" srcId="{F47E6A80-0E48-4ECA-93A4-55773BD2F202}" destId="{9D0DB56D-944E-4DDD-9743-D0CB98BEAC90}" srcOrd="0" destOrd="2" presId="urn:microsoft.com/office/officeart/2005/8/layout/list1"/>
    <dgm:cxn modelId="{C6E32757-5B89-44F0-9BB8-DDF75F57773E}" type="presOf" srcId="{D327936B-D9DA-4E92-B151-4B2504A8678C}" destId="{FD8EC5FC-D656-405D-9E52-827DC59172EB}" srcOrd="0" destOrd="0" presId="urn:microsoft.com/office/officeart/2005/8/layout/list1"/>
    <dgm:cxn modelId="{A1D278F8-AE0D-406E-8728-A52CCB4B6207}" srcId="{D327936B-D9DA-4E92-B151-4B2504A8678C}" destId="{AF340BA7-6FAF-4064-B0F3-077D90854B49}" srcOrd="1" destOrd="0" parTransId="{B34CEDB5-644E-4F9E-9E26-A480AA053A10}" sibTransId="{19FBD0B9-D02A-4D4E-BEDE-49CD044D8AC0}"/>
    <dgm:cxn modelId="{7C3886AA-0E2C-486B-A8DF-EC60340FA050}" type="presOf" srcId="{8B09375A-F6EE-4622-B052-2128BFD872C6}" destId="{E464BEEA-A96E-4B6B-8004-90197305E289}" srcOrd="0" destOrd="0" presId="urn:microsoft.com/office/officeart/2005/8/layout/list1"/>
    <dgm:cxn modelId="{B4A22897-6983-46D6-927E-3A3AD37EBA16}" type="presParOf" srcId="{E464BEEA-A96E-4B6B-8004-90197305E289}" destId="{9622A457-1FE6-4F45-A502-38CE59EB0666}" srcOrd="0" destOrd="0" presId="urn:microsoft.com/office/officeart/2005/8/layout/list1"/>
    <dgm:cxn modelId="{86ADEE20-844A-402B-A18D-46CC80B8FFFE}" type="presParOf" srcId="{9622A457-1FE6-4F45-A502-38CE59EB0666}" destId="{FD8EC5FC-D656-405D-9E52-827DC59172EB}" srcOrd="0" destOrd="0" presId="urn:microsoft.com/office/officeart/2005/8/layout/list1"/>
    <dgm:cxn modelId="{3BAE6C01-3B1B-4B64-BF16-D075BD476EB4}" type="presParOf" srcId="{9622A457-1FE6-4F45-A502-38CE59EB0666}" destId="{A03E0199-84A4-49CD-B052-3C228C89219E}" srcOrd="1" destOrd="0" presId="urn:microsoft.com/office/officeart/2005/8/layout/list1"/>
    <dgm:cxn modelId="{94F3CB62-DD68-4D22-B067-9C1FB4B4016D}" type="presParOf" srcId="{E464BEEA-A96E-4B6B-8004-90197305E289}" destId="{46674D60-DA73-4179-9D76-93B10F1465ED}" srcOrd="1" destOrd="0" presId="urn:microsoft.com/office/officeart/2005/8/layout/list1"/>
    <dgm:cxn modelId="{143DF9F8-E0F1-4A66-90B8-A99BE8EB2561}" type="presParOf" srcId="{E464BEEA-A96E-4B6B-8004-90197305E289}" destId="{9D0DB56D-944E-4DDD-9743-D0CB98BEAC9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0EB40C-1C79-4B4F-BAC4-5A28261E9E93}" type="doc">
      <dgm:prSet loTypeId="urn:microsoft.com/office/officeart/2005/8/layout/venn2" loCatId="relationship" qsTypeId="urn:microsoft.com/office/officeart/2005/8/quickstyle/3d1" qsCatId="3D" csTypeId="urn:microsoft.com/office/officeart/2005/8/colors/colorful3" csCatId="colorful"/>
      <dgm:spPr/>
      <dgm:t>
        <a:bodyPr/>
        <a:lstStyle/>
        <a:p>
          <a:endParaRPr lang="en-US"/>
        </a:p>
      </dgm:t>
    </dgm:pt>
    <dgm:pt modelId="{2E439A61-6F59-4115-806E-DEE5837CBA8B}">
      <dgm:prSet/>
      <dgm:spPr/>
      <dgm:t>
        <a:bodyPr/>
        <a:lstStyle/>
        <a:p>
          <a:pPr rtl="1"/>
          <a:r>
            <a:rPr lang="fa-IR" dirty="0" smtClean="0">
              <a:cs typeface="B Titr" pitchFamily="2" charset="-78"/>
            </a:rPr>
            <a:t>بیشینه‌سازی ارزش شرکت</a:t>
          </a:r>
          <a:endParaRPr lang="en-US" dirty="0">
            <a:cs typeface="B Titr" pitchFamily="2" charset="-78"/>
          </a:endParaRPr>
        </a:p>
      </dgm:t>
    </dgm:pt>
    <dgm:pt modelId="{E395965A-61F3-4225-811E-B798AD614C5D}" type="parTrans" cxnId="{E321A766-DC41-4E7C-963B-4835756B44E5}">
      <dgm:prSet/>
      <dgm:spPr/>
      <dgm:t>
        <a:bodyPr/>
        <a:lstStyle/>
        <a:p>
          <a:endParaRPr lang="en-US">
            <a:cs typeface="B Titr" pitchFamily="2" charset="-78"/>
          </a:endParaRPr>
        </a:p>
      </dgm:t>
    </dgm:pt>
    <dgm:pt modelId="{2F6E4D69-9255-41D4-B7B6-250825EE4F6A}" type="sibTrans" cxnId="{E321A766-DC41-4E7C-963B-4835756B44E5}">
      <dgm:prSet/>
      <dgm:spPr/>
      <dgm:t>
        <a:bodyPr/>
        <a:lstStyle/>
        <a:p>
          <a:endParaRPr lang="en-US">
            <a:cs typeface="B Titr" pitchFamily="2" charset="-78"/>
          </a:endParaRPr>
        </a:p>
      </dgm:t>
    </dgm:pt>
    <dgm:pt modelId="{C90E66DF-A00C-4E19-908B-C2512681ED10}">
      <dgm:prSet/>
      <dgm:spPr/>
      <dgm:t>
        <a:bodyPr/>
        <a:lstStyle/>
        <a:p>
          <a:pPr rtl="1"/>
          <a:r>
            <a:rPr lang="fa-IR" dirty="0" smtClean="0">
              <a:cs typeface="B Titr" pitchFamily="2" charset="-78"/>
            </a:rPr>
            <a:t>بیشینه‌سازی ارزش سهام</a:t>
          </a:r>
          <a:endParaRPr lang="en-US" dirty="0">
            <a:cs typeface="B Titr" pitchFamily="2" charset="-78"/>
          </a:endParaRPr>
        </a:p>
      </dgm:t>
    </dgm:pt>
    <dgm:pt modelId="{419F51AD-5B60-4BBE-ABEB-04C0F0C36DC7}" type="parTrans" cxnId="{320E41DA-1109-4F26-8541-D9B77582F392}">
      <dgm:prSet/>
      <dgm:spPr/>
      <dgm:t>
        <a:bodyPr/>
        <a:lstStyle/>
        <a:p>
          <a:endParaRPr lang="en-US">
            <a:cs typeface="B Titr" pitchFamily="2" charset="-78"/>
          </a:endParaRPr>
        </a:p>
      </dgm:t>
    </dgm:pt>
    <dgm:pt modelId="{78EC019C-7B82-4D18-8DAF-506D43F475C0}" type="sibTrans" cxnId="{320E41DA-1109-4F26-8541-D9B77582F392}">
      <dgm:prSet/>
      <dgm:spPr/>
      <dgm:t>
        <a:bodyPr/>
        <a:lstStyle/>
        <a:p>
          <a:endParaRPr lang="en-US">
            <a:cs typeface="B Titr" pitchFamily="2" charset="-78"/>
          </a:endParaRPr>
        </a:p>
      </dgm:t>
    </dgm:pt>
    <dgm:pt modelId="{6652D06B-4A62-4EF1-B4A5-FC1A5210790F}" type="pres">
      <dgm:prSet presAssocID="{A20EB40C-1C79-4B4F-BAC4-5A28261E9E93}" presName="Name0" presStyleCnt="0">
        <dgm:presLayoutVars>
          <dgm:chMax val="7"/>
          <dgm:resizeHandles val="exact"/>
        </dgm:presLayoutVars>
      </dgm:prSet>
      <dgm:spPr/>
      <dgm:t>
        <a:bodyPr/>
        <a:lstStyle/>
        <a:p>
          <a:endParaRPr lang="en-US"/>
        </a:p>
      </dgm:t>
    </dgm:pt>
    <dgm:pt modelId="{A510BF31-27A4-436D-BAE5-98887A0BB1B7}" type="pres">
      <dgm:prSet presAssocID="{A20EB40C-1C79-4B4F-BAC4-5A28261E9E93}" presName="comp1" presStyleCnt="0"/>
      <dgm:spPr/>
      <dgm:t>
        <a:bodyPr/>
        <a:lstStyle/>
        <a:p>
          <a:endParaRPr lang="en-US"/>
        </a:p>
      </dgm:t>
    </dgm:pt>
    <dgm:pt modelId="{1504879C-F3C2-4406-A002-7E2136AB71C9}" type="pres">
      <dgm:prSet presAssocID="{A20EB40C-1C79-4B4F-BAC4-5A28261E9E93}" presName="circle1" presStyleLbl="node1" presStyleIdx="0" presStyleCnt="2"/>
      <dgm:spPr/>
      <dgm:t>
        <a:bodyPr/>
        <a:lstStyle/>
        <a:p>
          <a:endParaRPr lang="en-US"/>
        </a:p>
      </dgm:t>
    </dgm:pt>
    <dgm:pt modelId="{C82DE39D-6395-4BE1-B12F-675813EC87BA}" type="pres">
      <dgm:prSet presAssocID="{A20EB40C-1C79-4B4F-BAC4-5A28261E9E93}" presName="c1text" presStyleLbl="node1" presStyleIdx="0" presStyleCnt="2">
        <dgm:presLayoutVars>
          <dgm:bulletEnabled val="1"/>
        </dgm:presLayoutVars>
      </dgm:prSet>
      <dgm:spPr/>
      <dgm:t>
        <a:bodyPr/>
        <a:lstStyle/>
        <a:p>
          <a:endParaRPr lang="en-US"/>
        </a:p>
      </dgm:t>
    </dgm:pt>
    <dgm:pt modelId="{658FECD0-D145-4B4D-A926-C1A9CE8144D8}" type="pres">
      <dgm:prSet presAssocID="{A20EB40C-1C79-4B4F-BAC4-5A28261E9E93}" presName="comp2" presStyleCnt="0"/>
      <dgm:spPr/>
      <dgm:t>
        <a:bodyPr/>
        <a:lstStyle/>
        <a:p>
          <a:endParaRPr lang="en-US"/>
        </a:p>
      </dgm:t>
    </dgm:pt>
    <dgm:pt modelId="{957E4A09-4765-494F-A708-C26FDA4393D3}" type="pres">
      <dgm:prSet presAssocID="{A20EB40C-1C79-4B4F-BAC4-5A28261E9E93}" presName="circle2" presStyleLbl="node1" presStyleIdx="1" presStyleCnt="2"/>
      <dgm:spPr/>
      <dgm:t>
        <a:bodyPr/>
        <a:lstStyle/>
        <a:p>
          <a:endParaRPr lang="en-US"/>
        </a:p>
      </dgm:t>
    </dgm:pt>
    <dgm:pt modelId="{380DF90D-D9B1-4FA9-A6D4-893781FF6849}" type="pres">
      <dgm:prSet presAssocID="{A20EB40C-1C79-4B4F-BAC4-5A28261E9E93}" presName="c2text" presStyleLbl="node1" presStyleIdx="1" presStyleCnt="2">
        <dgm:presLayoutVars>
          <dgm:bulletEnabled val="1"/>
        </dgm:presLayoutVars>
      </dgm:prSet>
      <dgm:spPr/>
      <dgm:t>
        <a:bodyPr/>
        <a:lstStyle/>
        <a:p>
          <a:endParaRPr lang="en-US"/>
        </a:p>
      </dgm:t>
    </dgm:pt>
  </dgm:ptLst>
  <dgm:cxnLst>
    <dgm:cxn modelId="{75AFDF59-50E0-474F-ADEE-29983881D5E4}" type="presOf" srcId="{2E439A61-6F59-4115-806E-DEE5837CBA8B}" destId="{1504879C-F3C2-4406-A002-7E2136AB71C9}" srcOrd="0" destOrd="0" presId="urn:microsoft.com/office/officeart/2005/8/layout/venn2"/>
    <dgm:cxn modelId="{2973F934-81FB-4DA7-8D60-09A7FC5C58DB}" type="presOf" srcId="{C90E66DF-A00C-4E19-908B-C2512681ED10}" destId="{380DF90D-D9B1-4FA9-A6D4-893781FF6849}" srcOrd="1" destOrd="0" presId="urn:microsoft.com/office/officeart/2005/8/layout/venn2"/>
    <dgm:cxn modelId="{A1B8DD34-67FE-44B5-97BB-64C707CE798A}" type="presOf" srcId="{C90E66DF-A00C-4E19-908B-C2512681ED10}" destId="{957E4A09-4765-494F-A708-C26FDA4393D3}" srcOrd="0" destOrd="0" presId="urn:microsoft.com/office/officeart/2005/8/layout/venn2"/>
    <dgm:cxn modelId="{E321A766-DC41-4E7C-963B-4835756B44E5}" srcId="{A20EB40C-1C79-4B4F-BAC4-5A28261E9E93}" destId="{2E439A61-6F59-4115-806E-DEE5837CBA8B}" srcOrd="0" destOrd="0" parTransId="{E395965A-61F3-4225-811E-B798AD614C5D}" sibTransId="{2F6E4D69-9255-41D4-B7B6-250825EE4F6A}"/>
    <dgm:cxn modelId="{5E3E0F1F-C08F-4684-9453-5E76ADE26963}" type="presOf" srcId="{A20EB40C-1C79-4B4F-BAC4-5A28261E9E93}" destId="{6652D06B-4A62-4EF1-B4A5-FC1A5210790F}" srcOrd="0" destOrd="0" presId="urn:microsoft.com/office/officeart/2005/8/layout/venn2"/>
    <dgm:cxn modelId="{320E41DA-1109-4F26-8541-D9B77582F392}" srcId="{A20EB40C-1C79-4B4F-BAC4-5A28261E9E93}" destId="{C90E66DF-A00C-4E19-908B-C2512681ED10}" srcOrd="1" destOrd="0" parTransId="{419F51AD-5B60-4BBE-ABEB-04C0F0C36DC7}" sibTransId="{78EC019C-7B82-4D18-8DAF-506D43F475C0}"/>
    <dgm:cxn modelId="{7A44FB2A-BB22-45F2-827D-7BD02DBD5DEB}" type="presOf" srcId="{2E439A61-6F59-4115-806E-DEE5837CBA8B}" destId="{C82DE39D-6395-4BE1-B12F-675813EC87BA}" srcOrd="1" destOrd="0" presId="urn:microsoft.com/office/officeart/2005/8/layout/venn2"/>
    <dgm:cxn modelId="{16820039-B1C5-4F70-8246-2812DB36A3B0}" type="presParOf" srcId="{6652D06B-4A62-4EF1-B4A5-FC1A5210790F}" destId="{A510BF31-27A4-436D-BAE5-98887A0BB1B7}" srcOrd="0" destOrd="0" presId="urn:microsoft.com/office/officeart/2005/8/layout/venn2"/>
    <dgm:cxn modelId="{CEF0E453-549D-48D3-A3FE-A8A4710B2F30}" type="presParOf" srcId="{A510BF31-27A4-436D-BAE5-98887A0BB1B7}" destId="{1504879C-F3C2-4406-A002-7E2136AB71C9}" srcOrd="0" destOrd="0" presId="urn:microsoft.com/office/officeart/2005/8/layout/venn2"/>
    <dgm:cxn modelId="{D0756058-E97F-44CD-9670-C09CBB5BC890}" type="presParOf" srcId="{A510BF31-27A4-436D-BAE5-98887A0BB1B7}" destId="{C82DE39D-6395-4BE1-B12F-675813EC87BA}" srcOrd="1" destOrd="0" presId="urn:microsoft.com/office/officeart/2005/8/layout/venn2"/>
    <dgm:cxn modelId="{076F1DD9-F8A0-4764-B475-61DF866ABEDE}" type="presParOf" srcId="{6652D06B-4A62-4EF1-B4A5-FC1A5210790F}" destId="{658FECD0-D145-4B4D-A926-C1A9CE8144D8}" srcOrd="1" destOrd="0" presId="urn:microsoft.com/office/officeart/2005/8/layout/venn2"/>
    <dgm:cxn modelId="{CCB0F6B0-E98A-42A4-954C-B368FEAC47AE}" type="presParOf" srcId="{658FECD0-D145-4B4D-A926-C1A9CE8144D8}" destId="{957E4A09-4765-494F-A708-C26FDA4393D3}" srcOrd="0" destOrd="0" presId="urn:microsoft.com/office/officeart/2005/8/layout/venn2"/>
    <dgm:cxn modelId="{6AFC6E28-C60B-44BF-8DED-E63A7B3EC8A9}" type="presParOf" srcId="{658FECD0-D145-4B4D-A926-C1A9CE8144D8}" destId="{380DF90D-D9B1-4FA9-A6D4-893781FF684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B09375A-F6EE-4622-B052-2128BFD872C6}"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n-US"/>
        </a:p>
      </dgm:t>
    </dgm:pt>
    <dgm:pt modelId="{D327936B-D9DA-4E92-B151-4B2504A8678C}">
      <dgm:prSet custT="1"/>
      <dgm:spPr/>
      <dgm:t>
        <a:bodyPr/>
        <a:lstStyle/>
        <a:p>
          <a:pPr algn="ctr" rtl="1"/>
          <a:r>
            <a:rPr lang="fa-IR" sz="2800" dirty="0" smtClean="0">
              <a:cs typeface="B Titr" pitchFamily="2" charset="-78"/>
            </a:rPr>
            <a:t>وزارت صنايع و تجارت</a:t>
          </a:r>
          <a:endParaRPr lang="en-US" sz="2800" dirty="0">
            <a:cs typeface="B Titr" pitchFamily="2" charset="-78"/>
          </a:endParaRPr>
        </a:p>
      </dgm:t>
    </dgm:pt>
    <dgm:pt modelId="{8BAFD357-DB26-452E-83DF-5E6A3F831BF7}" type="parTrans" cxnId="{5AB78C6B-2378-4A20-970F-CE748B445868}">
      <dgm:prSet/>
      <dgm:spPr/>
      <dgm:t>
        <a:bodyPr/>
        <a:lstStyle/>
        <a:p>
          <a:endParaRPr lang="en-US">
            <a:cs typeface="B Zar" pitchFamily="2" charset="-78"/>
          </a:endParaRPr>
        </a:p>
      </dgm:t>
    </dgm:pt>
    <dgm:pt modelId="{56B6CFB1-F5AC-4AB0-A821-9070AB9077E9}" type="sibTrans" cxnId="{5AB78C6B-2378-4A20-970F-CE748B445868}">
      <dgm:prSet/>
      <dgm:spPr/>
      <dgm:t>
        <a:bodyPr/>
        <a:lstStyle/>
        <a:p>
          <a:endParaRPr lang="en-US">
            <a:cs typeface="B Zar" pitchFamily="2" charset="-78"/>
          </a:endParaRPr>
        </a:p>
      </dgm:t>
    </dgm:pt>
    <dgm:pt modelId="{BD799A14-2CBA-451A-AA78-DA6F7300CBD0}">
      <dgm:prSet custT="1"/>
      <dgm:spPr/>
      <dgm:t>
        <a:bodyPr/>
        <a:lstStyle/>
        <a:p>
          <a:pPr rtl="1"/>
          <a:r>
            <a:rPr lang="fa-IR" sz="2400" dirty="0" smtClean="0">
              <a:cs typeface="B Zar" pitchFamily="2" charset="-78"/>
            </a:rPr>
            <a:t>صادركننده مجوز فعاليت صنايع پتروشيمي</a:t>
          </a:r>
          <a:endParaRPr lang="en-US" sz="2400" dirty="0">
            <a:cs typeface="B Zar" pitchFamily="2" charset="-78"/>
          </a:endParaRPr>
        </a:p>
      </dgm:t>
    </dgm:pt>
    <dgm:pt modelId="{1216AE9D-B273-49B7-9FDD-950B1962EC0A}" type="parTrans" cxnId="{3437D0E3-B330-4220-87E5-ADE88C8FF530}">
      <dgm:prSet/>
      <dgm:spPr/>
      <dgm:t>
        <a:bodyPr/>
        <a:lstStyle/>
        <a:p>
          <a:endParaRPr lang="en-US">
            <a:cs typeface="B Zar" pitchFamily="2" charset="-78"/>
          </a:endParaRPr>
        </a:p>
      </dgm:t>
    </dgm:pt>
    <dgm:pt modelId="{4C66C519-C6F8-455A-8133-78CB257C8F5D}" type="sibTrans" cxnId="{3437D0E3-B330-4220-87E5-ADE88C8FF530}">
      <dgm:prSet/>
      <dgm:spPr/>
      <dgm:t>
        <a:bodyPr/>
        <a:lstStyle/>
        <a:p>
          <a:endParaRPr lang="en-US">
            <a:cs typeface="B Zar" pitchFamily="2" charset="-78"/>
          </a:endParaRPr>
        </a:p>
      </dgm:t>
    </dgm:pt>
    <dgm:pt modelId="{B40DAAC9-174F-4C2F-9EAD-C2562FCDEFF7}">
      <dgm:prSet custT="1"/>
      <dgm:spPr/>
      <dgm:t>
        <a:bodyPr/>
        <a:lstStyle/>
        <a:p>
          <a:pPr rtl="1"/>
          <a:r>
            <a:rPr lang="fa-IR" sz="2400" dirty="0" smtClean="0">
              <a:cs typeface="B Zar" pitchFamily="2" charset="-78"/>
            </a:rPr>
            <a:t>صادركننده مجوز واردات </a:t>
          </a:r>
          <a:endParaRPr lang="en-US" sz="2400" dirty="0">
            <a:cs typeface="B Zar" pitchFamily="2" charset="-78"/>
          </a:endParaRPr>
        </a:p>
      </dgm:t>
    </dgm:pt>
    <dgm:pt modelId="{9CCDDD2E-F2B9-4923-BB8F-091FA598C3AA}" type="parTrans" cxnId="{0FA79C5C-D8A1-45FE-8AF5-01818D99CCA1}">
      <dgm:prSet/>
      <dgm:spPr/>
    </dgm:pt>
    <dgm:pt modelId="{A7893AEE-A5C4-4313-82C9-16A1773BEFAC}" type="sibTrans" cxnId="{0FA79C5C-D8A1-45FE-8AF5-01818D99CCA1}">
      <dgm:prSet/>
      <dgm:spPr/>
    </dgm:pt>
    <dgm:pt modelId="{7AF9E981-D445-40AC-9554-D8DE0C9E4CA5}">
      <dgm:prSet custT="1"/>
      <dgm:spPr/>
      <dgm:t>
        <a:bodyPr/>
        <a:lstStyle/>
        <a:p>
          <a:pPr rtl="1"/>
          <a:r>
            <a:rPr lang="fa-IR" sz="2400" dirty="0" smtClean="0">
              <a:cs typeface="B Zar" pitchFamily="2" charset="-78"/>
            </a:rPr>
            <a:t>صادركننده مجوز صادرات</a:t>
          </a:r>
          <a:endParaRPr lang="en-US" sz="2400" dirty="0">
            <a:cs typeface="B Zar" pitchFamily="2" charset="-78"/>
          </a:endParaRPr>
        </a:p>
      </dgm:t>
    </dgm:pt>
    <dgm:pt modelId="{2E5DE980-CD8B-46B9-8A4C-3E5D0558F5E0}" type="parTrans" cxnId="{A3F22233-842B-4405-9835-47224B176F8A}">
      <dgm:prSet/>
      <dgm:spPr/>
    </dgm:pt>
    <dgm:pt modelId="{8DC5A7EF-545A-4CC8-BDE3-ABE9DC344A41}" type="sibTrans" cxnId="{A3F22233-842B-4405-9835-47224B176F8A}">
      <dgm:prSet/>
      <dgm:spPr/>
    </dgm:pt>
    <dgm:pt modelId="{E464BEEA-A96E-4B6B-8004-90197305E289}" type="pres">
      <dgm:prSet presAssocID="{8B09375A-F6EE-4622-B052-2128BFD872C6}" presName="linear" presStyleCnt="0">
        <dgm:presLayoutVars>
          <dgm:dir/>
          <dgm:animLvl val="lvl"/>
          <dgm:resizeHandles val="exact"/>
        </dgm:presLayoutVars>
      </dgm:prSet>
      <dgm:spPr/>
      <dgm:t>
        <a:bodyPr/>
        <a:lstStyle/>
        <a:p>
          <a:endParaRPr lang="en-US"/>
        </a:p>
      </dgm:t>
    </dgm:pt>
    <dgm:pt modelId="{9622A457-1FE6-4F45-A502-38CE59EB0666}" type="pres">
      <dgm:prSet presAssocID="{D327936B-D9DA-4E92-B151-4B2504A8678C}" presName="parentLin" presStyleCnt="0"/>
      <dgm:spPr/>
      <dgm:t>
        <a:bodyPr/>
        <a:lstStyle/>
        <a:p>
          <a:endParaRPr lang="en-US"/>
        </a:p>
      </dgm:t>
    </dgm:pt>
    <dgm:pt modelId="{FD8EC5FC-D656-405D-9E52-827DC59172EB}" type="pres">
      <dgm:prSet presAssocID="{D327936B-D9DA-4E92-B151-4B2504A8678C}" presName="parentLeftMargin" presStyleLbl="node1" presStyleIdx="0" presStyleCnt="1"/>
      <dgm:spPr/>
      <dgm:t>
        <a:bodyPr/>
        <a:lstStyle/>
        <a:p>
          <a:endParaRPr lang="en-US"/>
        </a:p>
      </dgm:t>
    </dgm:pt>
    <dgm:pt modelId="{A03E0199-84A4-49CD-B052-3C228C89219E}" type="pres">
      <dgm:prSet presAssocID="{D327936B-D9DA-4E92-B151-4B2504A8678C}" presName="parentText" presStyleLbl="node1" presStyleIdx="0" presStyleCnt="1">
        <dgm:presLayoutVars>
          <dgm:chMax val="0"/>
          <dgm:bulletEnabled val="1"/>
        </dgm:presLayoutVars>
      </dgm:prSet>
      <dgm:spPr/>
      <dgm:t>
        <a:bodyPr/>
        <a:lstStyle/>
        <a:p>
          <a:endParaRPr lang="en-US"/>
        </a:p>
      </dgm:t>
    </dgm:pt>
    <dgm:pt modelId="{46674D60-DA73-4179-9D76-93B10F1465ED}" type="pres">
      <dgm:prSet presAssocID="{D327936B-D9DA-4E92-B151-4B2504A8678C}" presName="negativeSpace" presStyleCnt="0"/>
      <dgm:spPr/>
      <dgm:t>
        <a:bodyPr/>
        <a:lstStyle/>
        <a:p>
          <a:endParaRPr lang="en-US"/>
        </a:p>
      </dgm:t>
    </dgm:pt>
    <dgm:pt modelId="{9D0DB56D-944E-4DDD-9743-D0CB98BEAC90}" type="pres">
      <dgm:prSet presAssocID="{D327936B-D9DA-4E92-B151-4B2504A8678C}" presName="childText" presStyleLbl="conFgAcc1" presStyleIdx="0" presStyleCnt="1">
        <dgm:presLayoutVars>
          <dgm:bulletEnabled val="1"/>
        </dgm:presLayoutVars>
      </dgm:prSet>
      <dgm:spPr>
        <a:prstGeom prst="doubleWave">
          <a:avLst/>
        </a:prstGeom>
      </dgm:spPr>
      <dgm:t>
        <a:bodyPr/>
        <a:lstStyle/>
        <a:p>
          <a:endParaRPr lang="en-US"/>
        </a:p>
      </dgm:t>
    </dgm:pt>
  </dgm:ptLst>
  <dgm:cxnLst>
    <dgm:cxn modelId="{533C6F05-001E-44B7-A46F-D32B22E2E5C2}" type="presOf" srcId="{7AF9E981-D445-40AC-9554-D8DE0C9E4CA5}" destId="{9D0DB56D-944E-4DDD-9743-D0CB98BEAC90}" srcOrd="0" destOrd="2" presId="urn:microsoft.com/office/officeart/2005/8/layout/list1"/>
    <dgm:cxn modelId="{30D59A35-4195-474F-90FD-710F8919910D}" type="presOf" srcId="{8B09375A-F6EE-4622-B052-2128BFD872C6}" destId="{E464BEEA-A96E-4B6B-8004-90197305E289}" srcOrd="0" destOrd="0" presId="urn:microsoft.com/office/officeart/2005/8/layout/list1"/>
    <dgm:cxn modelId="{3437D0E3-B330-4220-87E5-ADE88C8FF530}" srcId="{D327936B-D9DA-4E92-B151-4B2504A8678C}" destId="{BD799A14-2CBA-451A-AA78-DA6F7300CBD0}" srcOrd="0" destOrd="0" parTransId="{1216AE9D-B273-49B7-9FDD-950B1962EC0A}" sibTransId="{4C66C519-C6F8-455A-8133-78CB257C8F5D}"/>
    <dgm:cxn modelId="{5AB78C6B-2378-4A20-970F-CE748B445868}" srcId="{8B09375A-F6EE-4622-B052-2128BFD872C6}" destId="{D327936B-D9DA-4E92-B151-4B2504A8678C}" srcOrd="0" destOrd="0" parTransId="{8BAFD357-DB26-452E-83DF-5E6A3F831BF7}" sibTransId="{56B6CFB1-F5AC-4AB0-A821-9070AB9077E9}"/>
    <dgm:cxn modelId="{2C5FD058-4E30-4059-A701-542F57F55609}" type="presOf" srcId="{D327936B-D9DA-4E92-B151-4B2504A8678C}" destId="{A03E0199-84A4-49CD-B052-3C228C89219E}" srcOrd="1" destOrd="0" presId="urn:microsoft.com/office/officeart/2005/8/layout/list1"/>
    <dgm:cxn modelId="{4817461E-B39A-48B7-9379-96FE3D141254}" type="presOf" srcId="{BD799A14-2CBA-451A-AA78-DA6F7300CBD0}" destId="{9D0DB56D-944E-4DDD-9743-D0CB98BEAC90}" srcOrd="0" destOrd="0" presId="urn:microsoft.com/office/officeart/2005/8/layout/list1"/>
    <dgm:cxn modelId="{0FA79C5C-D8A1-45FE-8AF5-01818D99CCA1}" srcId="{D327936B-D9DA-4E92-B151-4B2504A8678C}" destId="{B40DAAC9-174F-4C2F-9EAD-C2562FCDEFF7}" srcOrd="1" destOrd="0" parTransId="{9CCDDD2E-F2B9-4923-BB8F-091FA598C3AA}" sibTransId="{A7893AEE-A5C4-4313-82C9-16A1773BEFAC}"/>
    <dgm:cxn modelId="{2147CAF6-B2CD-4D90-99D9-DB190A01F663}" type="presOf" srcId="{D327936B-D9DA-4E92-B151-4B2504A8678C}" destId="{FD8EC5FC-D656-405D-9E52-827DC59172EB}" srcOrd="0" destOrd="0" presId="urn:microsoft.com/office/officeart/2005/8/layout/list1"/>
    <dgm:cxn modelId="{A3F22233-842B-4405-9835-47224B176F8A}" srcId="{D327936B-D9DA-4E92-B151-4B2504A8678C}" destId="{7AF9E981-D445-40AC-9554-D8DE0C9E4CA5}" srcOrd="2" destOrd="0" parTransId="{2E5DE980-CD8B-46B9-8A4C-3E5D0558F5E0}" sibTransId="{8DC5A7EF-545A-4CC8-BDE3-ABE9DC344A41}"/>
    <dgm:cxn modelId="{94F42F13-7666-4CA5-BEC6-EE20808BF459}" type="presOf" srcId="{B40DAAC9-174F-4C2F-9EAD-C2562FCDEFF7}" destId="{9D0DB56D-944E-4DDD-9743-D0CB98BEAC90}" srcOrd="0" destOrd="1" presId="urn:microsoft.com/office/officeart/2005/8/layout/list1"/>
    <dgm:cxn modelId="{40D1CB3B-2A3C-4AA1-9F30-352FAD6414E7}" type="presParOf" srcId="{E464BEEA-A96E-4B6B-8004-90197305E289}" destId="{9622A457-1FE6-4F45-A502-38CE59EB0666}" srcOrd="0" destOrd="0" presId="urn:microsoft.com/office/officeart/2005/8/layout/list1"/>
    <dgm:cxn modelId="{7F26F8B0-CC06-4E3B-9EF2-2EE08FC1DE4B}" type="presParOf" srcId="{9622A457-1FE6-4F45-A502-38CE59EB0666}" destId="{FD8EC5FC-D656-405D-9E52-827DC59172EB}" srcOrd="0" destOrd="0" presId="urn:microsoft.com/office/officeart/2005/8/layout/list1"/>
    <dgm:cxn modelId="{13F20D41-A096-49B4-B9B0-48F2FFBEC2B7}" type="presParOf" srcId="{9622A457-1FE6-4F45-A502-38CE59EB0666}" destId="{A03E0199-84A4-49CD-B052-3C228C89219E}" srcOrd="1" destOrd="0" presId="urn:microsoft.com/office/officeart/2005/8/layout/list1"/>
    <dgm:cxn modelId="{1D951A47-C235-403A-8D37-CE8A8375964A}" type="presParOf" srcId="{E464BEEA-A96E-4B6B-8004-90197305E289}" destId="{46674D60-DA73-4179-9D76-93B10F1465ED}" srcOrd="1" destOrd="0" presId="urn:microsoft.com/office/officeart/2005/8/layout/list1"/>
    <dgm:cxn modelId="{177EF455-400F-49EF-8498-2236715DED18}" type="presParOf" srcId="{E464BEEA-A96E-4B6B-8004-90197305E289}" destId="{9D0DB56D-944E-4DDD-9743-D0CB98BEAC9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تصويب‌كننده قوانين و مقررات ناظر بر فعاليت‌هاي توليديف تجاري و تأمين مالي</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dgm:spPr/>
      <dgm:t>
        <a:bodyPr/>
        <a:lstStyle/>
        <a:p>
          <a:pPr algn="ctr" rtl="1"/>
          <a:r>
            <a:rPr lang="fa-IR" dirty="0" smtClean="0">
              <a:cs typeface="B Titr" pitchFamily="2" charset="-78"/>
            </a:rPr>
            <a:t>2- مجلس:</a:t>
          </a:r>
          <a:endParaRPr lang="en-US"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2A377B8F-3B32-4FCD-9999-DC57B7FB93B5}">
      <dgm:prSet/>
      <dgm:spPr/>
      <dgm:t>
        <a:bodyPr/>
        <a:lstStyle/>
        <a:p>
          <a:pPr algn="justLow" rtl="1"/>
          <a:r>
            <a:rPr lang="fa-IR" dirty="0" smtClean="0">
              <a:cs typeface="B Zar" pitchFamily="2" charset="-78"/>
            </a:rPr>
            <a:t>تصويب‌كننده برنامه‌هاي 5 ساله كه پروژه‌هاي نفت و گاز و پتروشيمي را يا مشخصاً معين مي‌كند يا جهت‌گيري آن‌ها را مشخص مي‌كند</a:t>
          </a:r>
          <a:endParaRPr lang="en-US" dirty="0">
            <a:cs typeface="B Zar" pitchFamily="2" charset="-78"/>
          </a:endParaRPr>
        </a:p>
      </dgm:t>
    </dgm:pt>
    <dgm:pt modelId="{A0142175-B787-4A78-9660-AD29CB55DBBB}" type="parTrans" cxnId="{035B726B-DF0F-473C-B777-75AC426137BB}">
      <dgm:prSet/>
      <dgm:spPr/>
      <dgm:t>
        <a:bodyPr/>
        <a:lstStyle/>
        <a:p>
          <a:endParaRPr lang="en-US"/>
        </a:p>
      </dgm:t>
    </dgm:pt>
    <dgm:pt modelId="{363FEE3C-AB03-4B5F-BBF0-A41DEC3F3755}" type="sibTrans" cxnId="{035B726B-DF0F-473C-B777-75AC426137BB}">
      <dgm:prSet/>
      <dgm:spPr/>
      <dgm:t>
        <a:bodyPr/>
        <a:lstStyle/>
        <a:p>
          <a:endParaRPr lang="en-US"/>
        </a:p>
      </dgm:t>
    </dgm:pt>
    <dgm:pt modelId="{CF723E6C-CC1B-426F-B73B-F62557FAF619}">
      <dgm:prSet/>
      <dgm:spPr/>
      <dgm:t>
        <a:bodyPr/>
        <a:lstStyle/>
        <a:p>
          <a:pPr algn="justLow" rtl="1"/>
          <a:r>
            <a:rPr lang="fa-IR" dirty="0" smtClean="0">
              <a:cs typeface="B Zar" pitchFamily="2" charset="-78"/>
            </a:rPr>
            <a:t>تصويب‌كننده بودجه‌هاي سالانه كه ميزان استفاده از فاينانس اولويت پروژه‌ها، نقش بخش خصوصي و مقررات واردات و صادرات مربوط به آن‌ها را تعيين مي‌كند. </a:t>
          </a:r>
          <a:endParaRPr lang="en-US" dirty="0">
            <a:cs typeface="B Zar" pitchFamily="2" charset="-78"/>
          </a:endParaRPr>
        </a:p>
      </dgm:t>
    </dgm:pt>
    <dgm:pt modelId="{0482CFE2-CE55-49AD-AB9A-757081BC85DC}" type="parTrans" cxnId="{7D6A28EF-3F00-43F0-BBCB-9E5E57DE95BA}">
      <dgm:prSet/>
      <dgm:spPr/>
      <dgm:t>
        <a:bodyPr/>
        <a:lstStyle/>
        <a:p>
          <a:endParaRPr lang="en-US"/>
        </a:p>
      </dgm:t>
    </dgm:pt>
    <dgm:pt modelId="{29DADB4D-18CC-4DD2-84DE-D9847C676F39}" type="sibTrans" cxnId="{7D6A28EF-3F00-43F0-BBCB-9E5E57DE95BA}">
      <dgm:prSet/>
      <dgm:spPr/>
      <dgm:t>
        <a:bodyPr/>
        <a:lstStyle/>
        <a:p>
          <a:endParaRPr lang="en-US"/>
        </a:p>
      </dgm:t>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465EB79B-2FF7-44C0-9642-70F6FE9C9272}" srcId="{00B7B801-57B0-4B48-8283-FA3D9B73738D}" destId="{A7A6FCBE-412C-4736-8658-0B6C41641E30}" srcOrd="0" destOrd="0" parTransId="{53993318-4070-4070-8157-A8E57BB1A122}" sibTransId="{F571230A-3903-45C6-95BA-CDE88D4ADB9A}"/>
    <dgm:cxn modelId="{1EC6A7FA-19A9-4280-A3D6-A08A174EE917}" srcId="{705ABDCC-00C7-428F-8D37-C8254BA18A38}" destId="{00B7B801-57B0-4B48-8283-FA3D9B73738D}" srcOrd="0" destOrd="0" parTransId="{ADDF6040-620E-4150-B294-8318D07E6FD8}" sibTransId="{94861791-3BEA-40E2-8DB4-071541F27E40}"/>
    <dgm:cxn modelId="{25237449-521B-42B5-91C0-163FB3D37B33}" type="presOf" srcId="{CF723E6C-CC1B-426F-B73B-F62557FAF619}" destId="{DE6533EF-91C2-488E-93F3-BF3609BF89B9}" srcOrd="0" destOrd="2" presId="urn:microsoft.com/office/officeart/2005/8/layout/process3"/>
    <dgm:cxn modelId="{3E995B7C-E27E-4D28-901E-CF8605A4D221}" type="presOf" srcId="{00B7B801-57B0-4B48-8283-FA3D9B73738D}" destId="{B81F8A28-7F2C-4D5C-A581-99DDA73530BC}" srcOrd="1" destOrd="0" presId="urn:microsoft.com/office/officeart/2005/8/layout/process3"/>
    <dgm:cxn modelId="{E44CCD73-C0F4-47D4-8DC9-C0BDF471EC1B}" type="presOf" srcId="{00B7B801-57B0-4B48-8283-FA3D9B73738D}" destId="{7AA2C9FF-B715-4DCA-A156-E3EDFEFBEA84}" srcOrd="0" destOrd="0" presId="urn:microsoft.com/office/officeart/2005/8/layout/process3"/>
    <dgm:cxn modelId="{FDFECE4A-6177-456A-8CBD-8F99E54FDDFE}" type="presOf" srcId="{A7A6FCBE-412C-4736-8658-0B6C41641E30}" destId="{DE6533EF-91C2-488E-93F3-BF3609BF89B9}" srcOrd="0" destOrd="0" presId="urn:microsoft.com/office/officeart/2005/8/layout/process3"/>
    <dgm:cxn modelId="{035B726B-DF0F-473C-B777-75AC426137BB}" srcId="{00B7B801-57B0-4B48-8283-FA3D9B73738D}" destId="{2A377B8F-3B32-4FCD-9999-DC57B7FB93B5}" srcOrd="1" destOrd="0" parTransId="{A0142175-B787-4A78-9660-AD29CB55DBBB}" sibTransId="{363FEE3C-AB03-4B5F-BBF0-A41DEC3F3755}"/>
    <dgm:cxn modelId="{A1F94C57-1D7C-40B4-9E92-336F21C1DEA5}" type="presOf" srcId="{705ABDCC-00C7-428F-8D37-C8254BA18A38}" destId="{2C8C0607-A662-4169-8162-6B0EBF475C61}" srcOrd="0" destOrd="0" presId="urn:microsoft.com/office/officeart/2005/8/layout/process3"/>
    <dgm:cxn modelId="{F74A33F0-0257-4864-9AE9-FE4EB06A6900}" type="presOf" srcId="{2A377B8F-3B32-4FCD-9999-DC57B7FB93B5}" destId="{DE6533EF-91C2-488E-93F3-BF3609BF89B9}" srcOrd="0" destOrd="1" presId="urn:microsoft.com/office/officeart/2005/8/layout/process3"/>
    <dgm:cxn modelId="{7D6A28EF-3F00-43F0-BBCB-9E5E57DE95BA}" srcId="{00B7B801-57B0-4B48-8283-FA3D9B73738D}" destId="{CF723E6C-CC1B-426F-B73B-F62557FAF619}" srcOrd="2" destOrd="0" parTransId="{0482CFE2-CE55-49AD-AB9A-757081BC85DC}" sibTransId="{29DADB4D-18CC-4DD2-84DE-D9847C676F39}"/>
    <dgm:cxn modelId="{75F03BCE-713F-46D7-BBA8-3ACABE37681A}" type="presParOf" srcId="{2C8C0607-A662-4169-8162-6B0EBF475C61}" destId="{A9783249-67AF-4795-BBC1-277619AB2909}" srcOrd="0" destOrd="0" presId="urn:microsoft.com/office/officeart/2005/8/layout/process3"/>
    <dgm:cxn modelId="{B65448CB-87AE-4668-9944-7F698B259AD7}" type="presParOf" srcId="{A9783249-67AF-4795-BBC1-277619AB2909}" destId="{7AA2C9FF-B715-4DCA-A156-E3EDFEFBEA84}" srcOrd="0" destOrd="0" presId="urn:microsoft.com/office/officeart/2005/8/layout/process3"/>
    <dgm:cxn modelId="{DE7AE8F6-9DE1-411A-ADBA-BA3FC2E1BDED}" type="presParOf" srcId="{A9783249-67AF-4795-BBC1-277619AB2909}" destId="{B81F8A28-7F2C-4D5C-A581-99DDA73530BC}" srcOrd="1" destOrd="0" presId="urn:microsoft.com/office/officeart/2005/8/layout/process3"/>
    <dgm:cxn modelId="{80EB22EA-3765-4D88-92FC-E16CE7CC8E87}"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سرمايه‌گذاران عمده كه با تقبل هزينه‌هاي اوليه (مطالعاتي، مهندسي، تهيه زمين، اخذ مجوزها و ...) راه را براي اجراي پروژه‌هاي نفت و گاز و پتروشيمي فراهم مي‌كنند. </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dgm:spPr/>
      <dgm:t>
        <a:bodyPr/>
        <a:lstStyle/>
        <a:p>
          <a:pPr algn="ctr" rtl="1"/>
          <a:r>
            <a:rPr lang="fa-IR" dirty="0" smtClean="0">
              <a:cs typeface="B Titr" pitchFamily="2" charset="-78"/>
            </a:rPr>
            <a:t>3- صاحبان پروژه</a:t>
          </a:r>
          <a:endParaRPr lang="en-US"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464A84A6-EA0F-4FC9-967F-A0918913EC57}">
      <dgm:prSet/>
      <dgm:spPr/>
      <dgm:t>
        <a:bodyPr/>
        <a:lstStyle/>
        <a:p>
          <a:pPr algn="justLow" rtl="1"/>
          <a:r>
            <a:rPr lang="fa-IR" dirty="0" smtClean="0">
              <a:cs typeface="B Zar" pitchFamily="2" charset="-78"/>
            </a:rPr>
            <a:t>سهام‌داران جزء كه با دعوت سرمايه‌گذاران عمده به‌صورت خصوصي يا به‌صورت عمومي (در قالب شركت‌هاي سهامي عام و بورس) به سرمايه‌گذاران عمده مي‌پيوندند.</a:t>
          </a:r>
          <a:endParaRPr lang="en-US" dirty="0">
            <a:cs typeface="B Zar" pitchFamily="2" charset="-78"/>
          </a:endParaRPr>
        </a:p>
      </dgm:t>
    </dgm:pt>
    <dgm:pt modelId="{85A83D7E-245C-4D14-9FA4-2E3AA8470FDC}" type="parTrans" cxnId="{7363A4F0-7107-47D1-85AB-6F68C82514BF}">
      <dgm:prSet/>
      <dgm:spPr/>
    </dgm:pt>
    <dgm:pt modelId="{54F8F53E-A731-4041-A0C5-7840D5EAF09A}" type="sibTrans" cxnId="{7363A4F0-7107-47D1-85AB-6F68C82514BF}">
      <dgm:prSet/>
      <dgm:spPr/>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A34740BC-9EE3-460F-9288-F7609DB10276}" type="presOf" srcId="{A7A6FCBE-412C-4736-8658-0B6C41641E30}" destId="{DE6533EF-91C2-488E-93F3-BF3609BF89B9}" srcOrd="0" destOrd="0" presId="urn:microsoft.com/office/officeart/2005/8/layout/process3"/>
    <dgm:cxn modelId="{465EB79B-2FF7-44C0-9642-70F6FE9C9272}" srcId="{00B7B801-57B0-4B48-8283-FA3D9B73738D}" destId="{A7A6FCBE-412C-4736-8658-0B6C41641E30}" srcOrd="0" destOrd="0" parTransId="{53993318-4070-4070-8157-A8E57BB1A122}" sibTransId="{F571230A-3903-45C6-95BA-CDE88D4ADB9A}"/>
    <dgm:cxn modelId="{1EC6A7FA-19A9-4280-A3D6-A08A174EE917}" srcId="{705ABDCC-00C7-428F-8D37-C8254BA18A38}" destId="{00B7B801-57B0-4B48-8283-FA3D9B73738D}" srcOrd="0" destOrd="0" parTransId="{ADDF6040-620E-4150-B294-8318D07E6FD8}" sibTransId="{94861791-3BEA-40E2-8DB4-071541F27E40}"/>
    <dgm:cxn modelId="{29874C18-A3A1-42D3-B71A-061E74AC244D}" type="presOf" srcId="{00B7B801-57B0-4B48-8283-FA3D9B73738D}" destId="{B81F8A28-7F2C-4D5C-A581-99DDA73530BC}" srcOrd="1" destOrd="0" presId="urn:microsoft.com/office/officeart/2005/8/layout/process3"/>
    <dgm:cxn modelId="{B0028A5B-A12C-426F-9ABA-ECEB67F9B052}" type="presOf" srcId="{00B7B801-57B0-4B48-8283-FA3D9B73738D}" destId="{7AA2C9FF-B715-4DCA-A156-E3EDFEFBEA84}" srcOrd="0" destOrd="0" presId="urn:microsoft.com/office/officeart/2005/8/layout/process3"/>
    <dgm:cxn modelId="{7363A4F0-7107-47D1-85AB-6F68C82514BF}" srcId="{00B7B801-57B0-4B48-8283-FA3D9B73738D}" destId="{464A84A6-EA0F-4FC9-967F-A0918913EC57}" srcOrd="1" destOrd="0" parTransId="{85A83D7E-245C-4D14-9FA4-2E3AA8470FDC}" sibTransId="{54F8F53E-A731-4041-A0C5-7840D5EAF09A}"/>
    <dgm:cxn modelId="{842671B9-0AB3-4E23-AA44-3E261619B709}" type="presOf" srcId="{705ABDCC-00C7-428F-8D37-C8254BA18A38}" destId="{2C8C0607-A662-4169-8162-6B0EBF475C61}" srcOrd="0" destOrd="0" presId="urn:microsoft.com/office/officeart/2005/8/layout/process3"/>
    <dgm:cxn modelId="{D8015670-E370-4A33-9626-0A1D0BAD4495}" type="presOf" srcId="{464A84A6-EA0F-4FC9-967F-A0918913EC57}" destId="{DE6533EF-91C2-488E-93F3-BF3609BF89B9}" srcOrd="0" destOrd="1" presId="urn:microsoft.com/office/officeart/2005/8/layout/process3"/>
    <dgm:cxn modelId="{90501D55-5E33-4762-8049-B94FE0233B2F}" type="presParOf" srcId="{2C8C0607-A662-4169-8162-6B0EBF475C61}" destId="{A9783249-67AF-4795-BBC1-277619AB2909}" srcOrd="0" destOrd="0" presId="urn:microsoft.com/office/officeart/2005/8/layout/process3"/>
    <dgm:cxn modelId="{1D1D0240-47A5-4299-97ED-311F94197DBE}" type="presParOf" srcId="{A9783249-67AF-4795-BBC1-277619AB2909}" destId="{7AA2C9FF-B715-4DCA-A156-E3EDFEFBEA84}" srcOrd="0" destOrd="0" presId="urn:microsoft.com/office/officeart/2005/8/layout/process3"/>
    <dgm:cxn modelId="{0DFA8470-9BD9-4C21-ABBC-77D2C3D65495}" type="presParOf" srcId="{A9783249-67AF-4795-BBC1-277619AB2909}" destId="{B81F8A28-7F2C-4D5C-A581-99DDA73530BC}" srcOrd="1" destOrd="0" presId="urn:microsoft.com/office/officeart/2005/8/layout/process3"/>
    <dgm:cxn modelId="{A970CF2F-47DB-495E-874A-8CA65E6B183B}"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بانك‌هاي تأمين‌كننده مالي كه به‌عنوان بانك عامل و ليدر تأمين مالي پروژه‌هاي نفت و گاز پتروشيمي به‌شكل‌هاي تأمين‌كننده اصل </a:t>
          </a:r>
          <a:r>
            <a:rPr lang="en-US" dirty="0" smtClean="0">
              <a:cs typeface="B Zar" pitchFamily="2" charset="-78"/>
            </a:rPr>
            <a:t>(prime leader)</a:t>
          </a:r>
          <a:r>
            <a:rPr lang="fa-IR" dirty="0" smtClean="0">
              <a:cs typeface="B Zar" pitchFamily="2" charset="-78"/>
            </a:rPr>
            <a:t>، پذيره‌نويسي </a:t>
          </a:r>
          <a:r>
            <a:rPr lang="en-US" dirty="0" smtClean="0">
              <a:cs typeface="B Zar" pitchFamily="2" charset="-78"/>
            </a:rPr>
            <a:t>(Underwriter)</a:t>
          </a:r>
          <a:r>
            <a:rPr lang="fa-IR" dirty="0" smtClean="0">
              <a:cs typeface="B Zar" pitchFamily="2" charset="-78"/>
            </a:rPr>
            <a:t> و رهبر سنديكا </a:t>
          </a:r>
          <a:r>
            <a:rPr lang="en-US" dirty="0" smtClean="0">
              <a:cs typeface="B Zar" pitchFamily="2" charset="-78"/>
            </a:rPr>
            <a:t>(syndicate leader)</a:t>
          </a:r>
          <a:r>
            <a:rPr lang="fa-IR" dirty="0" smtClean="0">
              <a:cs typeface="B Zar" pitchFamily="2" charset="-78"/>
            </a:rPr>
            <a:t> نقش اوليه و اساسي را در تأمين مالي ايفاد مي‌كنند.</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dgm:spPr/>
      <dgm:t>
        <a:bodyPr/>
        <a:lstStyle/>
        <a:p>
          <a:pPr algn="ctr" rtl="1"/>
          <a:r>
            <a:rPr lang="fa-IR" dirty="0" smtClean="0">
              <a:cs typeface="B Titr" pitchFamily="2" charset="-78"/>
            </a:rPr>
            <a:t>4- بانك‌ها و بورس (بازار پولي و بازار سرمايه):</a:t>
          </a:r>
          <a:endParaRPr lang="en-US"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DB75A80C-1CEE-47F8-9184-60FF8836DA6F}">
      <dgm:prSet/>
      <dgm:spPr/>
      <dgm:t>
        <a:bodyPr/>
        <a:lstStyle/>
        <a:p>
          <a:pPr algn="justLow" rtl="1"/>
          <a:r>
            <a:rPr lang="fa-IR" dirty="0" smtClean="0">
              <a:cs typeface="B Zar" pitchFamily="2" charset="-78"/>
            </a:rPr>
            <a:t>بانك‌هاي تأمين سرمايه كه با حضور در بازار سرمايه نقش تجهيزكننده منابع مالي (به‌شكل مختلف منجمله تأسيس صندوق‌هاي منابع) را به‌عهده مي‌گيرند و مسئوليت برسري و معرفي پروژه‌ها را دارا هستند. </a:t>
          </a:r>
          <a:endParaRPr lang="en-US" dirty="0">
            <a:cs typeface="B Zar" pitchFamily="2" charset="-78"/>
          </a:endParaRPr>
        </a:p>
      </dgm:t>
    </dgm:pt>
    <dgm:pt modelId="{C04B9DCB-0A60-4AAD-AE24-759757314393}" type="parTrans" cxnId="{7175E9D9-ADCC-4AC5-A3AD-126714E2C82C}">
      <dgm:prSet/>
      <dgm:spPr/>
    </dgm:pt>
    <dgm:pt modelId="{A396AE4A-ABC9-4AC3-8B33-A6C243BE56C5}" type="sibTrans" cxnId="{7175E9D9-ADCC-4AC5-A3AD-126714E2C82C}">
      <dgm:prSet/>
      <dgm:spPr/>
    </dgm:pt>
    <dgm:pt modelId="{3A9CFB8B-ADBE-4A9F-9E10-D68CA911D8C6}">
      <dgm:prSet/>
      <dgm:spPr/>
      <dgm:t>
        <a:bodyPr/>
        <a:lstStyle/>
        <a:p>
          <a:pPr algn="justLow" rtl="1"/>
          <a:r>
            <a:rPr lang="fa-IR" dirty="0" smtClean="0">
              <a:cs typeface="B Zar" pitchFamily="2" charset="-78"/>
            </a:rPr>
            <a:t>بانك‌هاي عامل عمليات بازارگاني كه با صدور ضمانت‌نامه، گشايش اعتبار اسنادي، بانك امين بخشي از عمليات فاينانس را انجام مي‌دهند. </a:t>
          </a:r>
          <a:endParaRPr lang="en-US" dirty="0">
            <a:cs typeface="B Zar" pitchFamily="2" charset="-78"/>
          </a:endParaRPr>
        </a:p>
      </dgm:t>
    </dgm:pt>
    <dgm:pt modelId="{F23539E5-BA03-4BEB-B898-A90841F60929}" type="parTrans" cxnId="{276DC701-739C-47CC-ABD1-864F8980B03E}">
      <dgm:prSet/>
      <dgm:spPr/>
    </dgm:pt>
    <dgm:pt modelId="{C1F2FA15-463D-4AE3-8EBE-817062A90C4B}" type="sibTrans" cxnId="{276DC701-739C-47CC-ABD1-864F8980B03E}">
      <dgm:prSet/>
      <dgm:spPr/>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F4315B05-D454-4B43-86C9-7C787E07087F}" type="presOf" srcId="{DB75A80C-1CEE-47F8-9184-60FF8836DA6F}" destId="{DE6533EF-91C2-488E-93F3-BF3609BF89B9}" srcOrd="0" destOrd="1" presId="urn:microsoft.com/office/officeart/2005/8/layout/process3"/>
    <dgm:cxn modelId="{7A815CA3-49F2-4A31-AD61-6CBDE16BC53E}" type="presOf" srcId="{00B7B801-57B0-4B48-8283-FA3D9B73738D}" destId="{7AA2C9FF-B715-4DCA-A156-E3EDFEFBEA84}" srcOrd="0" destOrd="0" presId="urn:microsoft.com/office/officeart/2005/8/layout/process3"/>
    <dgm:cxn modelId="{7175E9D9-ADCC-4AC5-A3AD-126714E2C82C}" srcId="{00B7B801-57B0-4B48-8283-FA3D9B73738D}" destId="{DB75A80C-1CEE-47F8-9184-60FF8836DA6F}" srcOrd="1" destOrd="0" parTransId="{C04B9DCB-0A60-4AAD-AE24-759757314393}" sibTransId="{A396AE4A-ABC9-4AC3-8B33-A6C243BE56C5}"/>
    <dgm:cxn modelId="{465EB79B-2FF7-44C0-9642-70F6FE9C9272}" srcId="{00B7B801-57B0-4B48-8283-FA3D9B73738D}" destId="{A7A6FCBE-412C-4736-8658-0B6C41641E30}" srcOrd="0" destOrd="0" parTransId="{53993318-4070-4070-8157-A8E57BB1A122}" sibTransId="{F571230A-3903-45C6-95BA-CDE88D4ADB9A}"/>
    <dgm:cxn modelId="{1EC6A7FA-19A9-4280-A3D6-A08A174EE917}" srcId="{705ABDCC-00C7-428F-8D37-C8254BA18A38}" destId="{00B7B801-57B0-4B48-8283-FA3D9B73738D}" srcOrd="0" destOrd="0" parTransId="{ADDF6040-620E-4150-B294-8318D07E6FD8}" sibTransId="{94861791-3BEA-40E2-8DB4-071541F27E40}"/>
    <dgm:cxn modelId="{276DC701-739C-47CC-ABD1-864F8980B03E}" srcId="{00B7B801-57B0-4B48-8283-FA3D9B73738D}" destId="{3A9CFB8B-ADBE-4A9F-9E10-D68CA911D8C6}" srcOrd="2" destOrd="0" parTransId="{F23539E5-BA03-4BEB-B898-A90841F60929}" sibTransId="{C1F2FA15-463D-4AE3-8EBE-817062A90C4B}"/>
    <dgm:cxn modelId="{6974D311-2CFD-4E3C-B17B-3093BDB6EA91}" type="presOf" srcId="{00B7B801-57B0-4B48-8283-FA3D9B73738D}" destId="{B81F8A28-7F2C-4D5C-A581-99DDA73530BC}" srcOrd="1" destOrd="0" presId="urn:microsoft.com/office/officeart/2005/8/layout/process3"/>
    <dgm:cxn modelId="{3F7CAA6A-36DB-438E-B7B5-7A0AC8E28CD6}" type="presOf" srcId="{3A9CFB8B-ADBE-4A9F-9E10-D68CA911D8C6}" destId="{DE6533EF-91C2-488E-93F3-BF3609BF89B9}" srcOrd="0" destOrd="2" presId="urn:microsoft.com/office/officeart/2005/8/layout/process3"/>
    <dgm:cxn modelId="{2192EF9D-A493-45AD-830B-7C32E3B97731}" type="presOf" srcId="{A7A6FCBE-412C-4736-8658-0B6C41641E30}" destId="{DE6533EF-91C2-488E-93F3-BF3609BF89B9}" srcOrd="0" destOrd="0" presId="urn:microsoft.com/office/officeart/2005/8/layout/process3"/>
    <dgm:cxn modelId="{83A82211-1D42-4BD3-A312-C4889CC87D8D}" type="presOf" srcId="{705ABDCC-00C7-428F-8D37-C8254BA18A38}" destId="{2C8C0607-A662-4169-8162-6B0EBF475C61}" srcOrd="0" destOrd="0" presId="urn:microsoft.com/office/officeart/2005/8/layout/process3"/>
    <dgm:cxn modelId="{3C090D12-05BD-4954-A648-E7D4D9F0EEA9}" type="presParOf" srcId="{2C8C0607-A662-4169-8162-6B0EBF475C61}" destId="{A9783249-67AF-4795-BBC1-277619AB2909}" srcOrd="0" destOrd="0" presId="urn:microsoft.com/office/officeart/2005/8/layout/process3"/>
    <dgm:cxn modelId="{C951D3BE-F228-4D40-B8AC-5174EDE86685}" type="presParOf" srcId="{A9783249-67AF-4795-BBC1-277619AB2909}" destId="{7AA2C9FF-B715-4DCA-A156-E3EDFEFBEA84}" srcOrd="0" destOrd="0" presId="urn:microsoft.com/office/officeart/2005/8/layout/process3"/>
    <dgm:cxn modelId="{5FB461BA-1E59-4E7F-B7B6-F8DC16C2E948}" type="presParOf" srcId="{A9783249-67AF-4795-BBC1-277619AB2909}" destId="{B81F8A28-7F2C-4D5C-A581-99DDA73530BC}" srcOrd="1" destOrd="0" presId="urn:microsoft.com/office/officeart/2005/8/layout/process3"/>
    <dgm:cxn modelId="{48F417AC-64F8-43B7-9B80-4A38C0CC7921}"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اين شركت‌ها با تقبل انجام كليه عمليات يك پروژه مسئوليت مديريت كليه فعاليت‌هاي يك پروژه را از ابتدا تا انتها به‌عهده دارند. عمليات اين شركت‌ها بر اقتصاد، ريسك و نتيجه پروژه‌ها تأثير مستقيم دارند. </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dgm:spPr/>
      <dgm:t>
        <a:bodyPr/>
        <a:lstStyle/>
        <a:p>
          <a:pPr algn="ctr" rtl="1"/>
          <a:r>
            <a:rPr lang="fa-IR" dirty="0" smtClean="0">
              <a:cs typeface="B Titr" pitchFamily="2" charset="-78"/>
            </a:rPr>
            <a:t>5- شركت‌هاي مديريت پروژه</a:t>
          </a:r>
          <a:endParaRPr lang="en-US"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1EC6A7FA-19A9-4280-A3D6-A08A174EE917}" srcId="{705ABDCC-00C7-428F-8D37-C8254BA18A38}" destId="{00B7B801-57B0-4B48-8283-FA3D9B73738D}" srcOrd="0" destOrd="0" parTransId="{ADDF6040-620E-4150-B294-8318D07E6FD8}" sibTransId="{94861791-3BEA-40E2-8DB4-071541F27E40}"/>
    <dgm:cxn modelId="{DC97D893-99D3-4F09-BC05-D0FBA26963BF}" type="presOf" srcId="{A7A6FCBE-412C-4736-8658-0B6C41641E30}" destId="{DE6533EF-91C2-488E-93F3-BF3609BF89B9}" srcOrd="0" destOrd="0" presId="urn:microsoft.com/office/officeart/2005/8/layout/process3"/>
    <dgm:cxn modelId="{D5730A81-58E0-4E2E-A97A-482E728507F0}" type="presOf" srcId="{00B7B801-57B0-4B48-8283-FA3D9B73738D}" destId="{7AA2C9FF-B715-4DCA-A156-E3EDFEFBEA84}" srcOrd="0" destOrd="0" presId="urn:microsoft.com/office/officeart/2005/8/layout/process3"/>
    <dgm:cxn modelId="{F7CD0C13-1675-4E56-B2B1-2CEEF4501736}" type="presOf" srcId="{00B7B801-57B0-4B48-8283-FA3D9B73738D}" destId="{B81F8A28-7F2C-4D5C-A581-99DDA73530BC}" srcOrd="1" destOrd="0" presId="urn:microsoft.com/office/officeart/2005/8/layout/process3"/>
    <dgm:cxn modelId="{56933EF3-CEF7-4212-8574-FCC22E275143}" type="presOf" srcId="{705ABDCC-00C7-428F-8D37-C8254BA18A38}" destId="{2C8C0607-A662-4169-8162-6B0EBF475C61}" srcOrd="0" destOrd="0" presId="urn:microsoft.com/office/officeart/2005/8/layout/process3"/>
    <dgm:cxn modelId="{465EB79B-2FF7-44C0-9642-70F6FE9C9272}" srcId="{00B7B801-57B0-4B48-8283-FA3D9B73738D}" destId="{A7A6FCBE-412C-4736-8658-0B6C41641E30}" srcOrd="0" destOrd="0" parTransId="{53993318-4070-4070-8157-A8E57BB1A122}" sibTransId="{F571230A-3903-45C6-95BA-CDE88D4ADB9A}"/>
    <dgm:cxn modelId="{91A83D64-3BB4-4D11-B761-A1395E1DACFF}" type="presParOf" srcId="{2C8C0607-A662-4169-8162-6B0EBF475C61}" destId="{A9783249-67AF-4795-BBC1-277619AB2909}" srcOrd="0" destOrd="0" presId="urn:microsoft.com/office/officeart/2005/8/layout/process3"/>
    <dgm:cxn modelId="{45C46A09-60C0-4BEC-B759-F091FB735B72}" type="presParOf" srcId="{A9783249-67AF-4795-BBC1-277619AB2909}" destId="{7AA2C9FF-B715-4DCA-A156-E3EDFEFBEA84}" srcOrd="0" destOrd="0" presId="urn:microsoft.com/office/officeart/2005/8/layout/process3"/>
    <dgm:cxn modelId="{39252304-6080-4491-9336-E7CDABD65884}" type="presParOf" srcId="{A9783249-67AF-4795-BBC1-277619AB2909}" destId="{B81F8A28-7F2C-4D5C-A581-99DDA73530BC}" srcOrd="1" destOrd="0" presId="urn:microsoft.com/office/officeart/2005/8/layout/process3"/>
    <dgm:cxn modelId="{4399C964-E1B9-4251-8403-7314EAA51859}"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مسئوليت طراحي و مهندسي و يا نظارت پروژه‌ها به‌عهدة اين شركت‌هاست و در نتيجه مي‌توانند بر شيوه‌هاي مختلف بر يك پروژه تأثير بگذارند. </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dgm:spPr/>
      <dgm:t>
        <a:bodyPr/>
        <a:lstStyle/>
        <a:p>
          <a:pPr algn="ctr" rtl="1"/>
          <a:r>
            <a:rPr lang="fa-IR" dirty="0" smtClean="0">
              <a:cs typeface="B Titr" pitchFamily="2" charset="-78"/>
            </a:rPr>
            <a:t>6- شركت‌هاي مهندسي مشاور</a:t>
          </a:r>
          <a:endParaRPr lang="en-US"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1EC6A7FA-19A9-4280-A3D6-A08A174EE917}" srcId="{705ABDCC-00C7-428F-8D37-C8254BA18A38}" destId="{00B7B801-57B0-4B48-8283-FA3D9B73738D}" srcOrd="0" destOrd="0" parTransId="{ADDF6040-620E-4150-B294-8318D07E6FD8}" sibTransId="{94861791-3BEA-40E2-8DB4-071541F27E40}"/>
    <dgm:cxn modelId="{80739FF5-9BEA-4878-8C31-DEB0F0CC20B1}" type="presOf" srcId="{A7A6FCBE-412C-4736-8658-0B6C41641E30}" destId="{DE6533EF-91C2-488E-93F3-BF3609BF89B9}" srcOrd="0" destOrd="0" presId="urn:microsoft.com/office/officeart/2005/8/layout/process3"/>
    <dgm:cxn modelId="{C786CFB7-10F6-4952-A674-ADEA36E5AB34}" type="presOf" srcId="{705ABDCC-00C7-428F-8D37-C8254BA18A38}" destId="{2C8C0607-A662-4169-8162-6B0EBF475C61}" srcOrd="0" destOrd="0" presId="urn:microsoft.com/office/officeart/2005/8/layout/process3"/>
    <dgm:cxn modelId="{93B806FF-E5E1-4CE4-8571-CFD62D122EE4}" type="presOf" srcId="{00B7B801-57B0-4B48-8283-FA3D9B73738D}" destId="{7AA2C9FF-B715-4DCA-A156-E3EDFEFBEA84}" srcOrd="0" destOrd="0" presId="urn:microsoft.com/office/officeart/2005/8/layout/process3"/>
    <dgm:cxn modelId="{465EB79B-2FF7-44C0-9642-70F6FE9C9272}" srcId="{00B7B801-57B0-4B48-8283-FA3D9B73738D}" destId="{A7A6FCBE-412C-4736-8658-0B6C41641E30}" srcOrd="0" destOrd="0" parTransId="{53993318-4070-4070-8157-A8E57BB1A122}" sibTransId="{F571230A-3903-45C6-95BA-CDE88D4ADB9A}"/>
    <dgm:cxn modelId="{B59AED17-E224-4F9A-AD32-C3FD9F791C5B}" type="presOf" srcId="{00B7B801-57B0-4B48-8283-FA3D9B73738D}" destId="{B81F8A28-7F2C-4D5C-A581-99DDA73530BC}" srcOrd="1" destOrd="0" presId="urn:microsoft.com/office/officeart/2005/8/layout/process3"/>
    <dgm:cxn modelId="{B05695C0-8EB4-4F67-850C-BAE350473798}" type="presParOf" srcId="{2C8C0607-A662-4169-8162-6B0EBF475C61}" destId="{A9783249-67AF-4795-BBC1-277619AB2909}" srcOrd="0" destOrd="0" presId="urn:microsoft.com/office/officeart/2005/8/layout/process3"/>
    <dgm:cxn modelId="{8D01997D-B8A3-42A5-9097-B0AD017C8C3B}" type="presParOf" srcId="{A9783249-67AF-4795-BBC1-277619AB2909}" destId="{7AA2C9FF-B715-4DCA-A156-E3EDFEFBEA84}" srcOrd="0" destOrd="0" presId="urn:microsoft.com/office/officeart/2005/8/layout/process3"/>
    <dgm:cxn modelId="{08C33E83-104C-46E6-B033-0B2C8AF7E505}" type="presParOf" srcId="{A9783249-67AF-4795-BBC1-277619AB2909}" destId="{B81F8A28-7F2C-4D5C-A581-99DDA73530BC}" srcOrd="1" destOrd="0" presId="urn:microsoft.com/office/officeart/2005/8/layout/process3"/>
    <dgm:cxn modelId="{0B8C2299-DE24-4DAA-A152-4A94EE415A89}"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پيمانكاران اجراي يك پروژه را تماماً يا جزئاً در اختيار دارند و توانايي آن‌ها در رعايت كيفيت و استاندارد، زمان اجرا و قيمت پروژه تأثير مستقيمي در در كاهش يا افزايش ريسك تأمين‌كنندگان مالي دارد. </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dgm:spPr/>
      <dgm:t>
        <a:bodyPr/>
        <a:lstStyle/>
        <a:p>
          <a:pPr algn="ctr" rtl="1"/>
          <a:r>
            <a:rPr lang="fa-IR" dirty="0" smtClean="0">
              <a:cs typeface="B Titr" pitchFamily="2" charset="-78"/>
            </a:rPr>
            <a:t>7- پيمانكاران</a:t>
          </a:r>
          <a:endParaRPr lang="en-US"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1EC6A7FA-19A9-4280-A3D6-A08A174EE917}" srcId="{705ABDCC-00C7-428F-8D37-C8254BA18A38}" destId="{00B7B801-57B0-4B48-8283-FA3D9B73738D}" srcOrd="0" destOrd="0" parTransId="{ADDF6040-620E-4150-B294-8318D07E6FD8}" sibTransId="{94861791-3BEA-40E2-8DB4-071541F27E40}"/>
    <dgm:cxn modelId="{D58F21E2-3F15-4BBB-8630-FF91D385E1E6}" type="presOf" srcId="{00B7B801-57B0-4B48-8283-FA3D9B73738D}" destId="{7AA2C9FF-B715-4DCA-A156-E3EDFEFBEA84}" srcOrd="0" destOrd="0" presId="urn:microsoft.com/office/officeart/2005/8/layout/process3"/>
    <dgm:cxn modelId="{465EB79B-2FF7-44C0-9642-70F6FE9C9272}" srcId="{00B7B801-57B0-4B48-8283-FA3D9B73738D}" destId="{A7A6FCBE-412C-4736-8658-0B6C41641E30}" srcOrd="0" destOrd="0" parTransId="{53993318-4070-4070-8157-A8E57BB1A122}" sibTransId="{F571230A-3903-45C6-95BA-CDE88D4ADB9A}"/>
    <dgm:cxn modelId="{AD897576-0296-4A97-A3B4-94A693281793}" type="presOf" srcId="{705ABDCC-00C7-428F-8D37-C8254BA18A38}" destId="{2C8C0607-A662-4169-8162-6B0EBF475C61}" srcOrd="0" destOrd="0" presId="urn:microsoft.com/office/officeart/2005/8/layout/process3"/>
    <dgm:cxn modelId="{FBDD4E32-0A94-4632-A46D-7DA0AFE45EFE}" type="presOf" srcId="{00B7B801-57B0-4B48-8283-FA3D9B73738D}" destId="{B81F8A28-7F2C-4D5C-A581-99DDA73530BC}" srcOrd="1" destOrd="0" presId="urn:microsoft.com/office/officeart/2005/8/layout/process3"/>
    <dgm:cxn modelId="{9A59C0DE-C0FE-4F9A-8F06-CEDEE9E76372}" type="presOf" srcId="{A7A6FCBE-412C-4736-8658-0B6C41641E30}" destId="{DE6533EF-91C2-488E-93F3-BF3609BF89B9}" srcOrd="0" destOrd="0" presId="urn:microsoft.com/office/officeart/2005/8/layout/process3"/>
    <dgm:cxn modelId="{B9CC139D-2F7B-4E03-8B81-A620B2BE7D42}" type="presParOf" srcId="{2C8C0607-A662-4169-8162-6B0EBF475C61}" destId="{A9783249-67AF-4795-BBC1-277619AB2909}" srcOrd="0" destOrd="0" presId="urn:microsoft.com/office/officeart/2005/8/layout/process3"/>
    <dgm:cxn modelId="{A13A4E5D-9A0B-45CB-A424-710759C41FF8}" type="presParOf" srcId="{A9783249-67AF-4795-BBC1-277619AB2909}" destId="{7AA2C9FF-B715-4DCA-A156-E3EDFEFBEA84}" srcOrd="0" destOrd="0" presId="urn:microsoft.com/office/officeart/2005/8/layout/process3"/>
    <dgm:cxn modelId="{6F729E21-17EE-4D14-9D54-B949E5CFFC66}" type="presParOf" srcId="{A9783249-67AF-4795-BBC1-277619AB2909}" destId="{B81F8A28-7F2C-4D5C-A581-99DDA73530BC}" srcOrd="1" destOrd="0" presId="urn:microsoft.com/office/officeart/2005/8/layout/process3"/>
    <dgm:cxn modelId="{F33B5BE9-5B0D-47DC-ABC6-18FBCE0C80DB}"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اين گروه كه مستقلاً يا به‌عنوان پيمانكاران دست دوم، مسئول تأمين تجهيزات و ساخت قطعات و ماشين‌آلات مي‌باشند صرف‌نظر از تأثير در كيفيت، زمان و هزينه مي‌توانند در كاهش قيمت تمام‌شده پروژه‌ها و يا تأمين مالي كوتاه‌مدت براي آن‌ها نقش ايفا كنند. </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dgm:spPr/>
      <dgm:t>
        <a:bodyPr/>
        <a:lstStyle/>
        <a:p>
          <a:pPr algn="ctr" rtl="1"/>
          <a:r>
            <a:rPr lang="fa-IR" dirty="0" smtClean="0">
              <a:cs typeface="B Titr" pitchFamily="2" charset="-78"/>
            </a:rPr>
            <a:t>8- سازندگان و تأمين‌كنندگان تجهيزات</a:t>
          </a:r>
          <a:endParaRPr lang="en-US"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1EC6A7FA-19A9-4280-A3D6-A08A174EE917}" srcId="{705ABDCC-00C7-428F-8D37-C8254BA18A38}" destId="{00B7B801-57B0-4B48-8283-FA3D9B73738D}" srcOrd="0" destOrd="0" parTransId="{ADDF6040-620E-4150-B294-8318D07E6FD8}" sibTransId="{94861791-3BEA-40E2-8DB4-071541F27E40}"/>
    <dgm:cxn modelId="{9ACCC897-ECCF-4DF8-A0F3-55C0EAAF51FC}" type="presOf" srcId="{00B7B801-57B0-4B48-8283-FA3D9B73738D}" destId="{B81F8A28-7F2C-4D5C-A581-99DDA73530BC}" srcOrd="1" destOrd="0" presId="urn:microsoft.com/office/officeart/2005/8/layout/process3"/>
    <dgm:cxn modelId="{230551A5-6ED7-445E-B1DA-AB42E301B7AF}" type="presOf" srcId="{705ABDCC-00C7-428F-8D37-C8254BA18A38}" destId="{2C8C0607-A662-4169-8162-6B0EBF475C61}" srcOrd="0" destOrd="0" presId="urn:microsoft.com/office/officeart/2005/8/layout/process3"/>
    <dgm:cxn modelId="{9FED4B46-D7C2-44FE-9C0A-72B8DF59198B}" type="presOf" srcId="{A7A6FCBE-412C-4736-8658-0B6C41641E30}" destId="{DE6533EF-91C2-488E-93F3-BF3609BF89B9}" srcOrd="0" destOrd="0" presId="urn:microsoft.com/office/officeart/2005/8/layout/process3"/>
    <dgm:cxn modelId="{465EB79B-2FF7-44C0-9642-70F6FE9C9272}" srcId="{00B7B801-57B0-4B48-8283-FA3D9B73738D}" destId="{A7A6FCBE-412C-4736-8658-0B6C41641E30}" srcOrd="0" destOrd="0" parTransId="{53993318-4070-4070-8157-A8E57BB1A122}" sibTransId="{F571230A-3903-45C6-95BA-CDE88D4ADB9A}"/>
    <dgm:cxn modelId="{A58D1A71-0D3D-4F8C-AC5A-4B450E31C20C}" type="presOf" srcId="{00B7B801-57B0-4B48-8283-FA3D9B73738D}" destId="{7AA2C9FF-B715-4DCA-A156-E3EDFEFBEA84}" srcOrd="0" destOrd="0" presId="urn:microsoft.com/office/officeart/2005/8/layout/process3"/>
    <dgm:cxn modelId="{9FDE50C0-3E89-411C-8447-2FF35315BFBF}" type="presParOf" srcId="{2C8C0607-A662-4169-8162-6B0EBF475C61}" destId="{A9783249-67AF-4795-BBC1-277619AB2909}" srcOrd="0" destOrd="0" presId="urn:microsoft.com/office/officeart/2005/8/layout/process3"/>
    <dgm:cxn modelId="{E29E82C5-0C6F-4CCA-B8DE-4AB2C7F1391F}" type="presParOf" srcId="{A9783249-67AF-4795-BBC1-277619AB2909}" destId="{7AA2C9FF-B715-4DCA-A156-E3EDFEFBEA84}" srcOrd="0" destOrd="0" presId="urn:microsoft.com/office/officeart/2005/8/layout/process3"/>
    <dgm:cxn modelId="{C72000B1-F1C7-46D2-8BDF-FF61BFFFA37D}" type="presParOf" srcId="{A9783249-67AF-4795-BBC1-277619AB2909}" destId="{B81F8A28-7F2C-4D5C-A581-99DDA73530BC}" srcOrd="1" destOrd="0" presId="urn:microsoft.com/office/officeart/2005/8/layout/process3"/>
    <dgm:cxn modelId="{4404BE64-CF0D-43E3-BBB9-A33FC07395F5}"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تحريم‌ها نقش اساسي بر اين شركت‌ها دارند، عدم‌توانايي خريد ليسانس و عقد قرارداد مطمئن با اين شركت‌ها مي‌تواند بر ريسك پروژه‌هاي نفت و گاز و پتروشيمي تأثيرگذار باشند. </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custT="1"/>
      <dgm:spPr/>
      <dgm:t>
        <a:bodyPr/>
        <a:lstStyle/>
        <a:p>
          <a:pPr algn="ctr" rtl="1"/>
          <a:r>
            <a:rPr lang="fa-IR" sz="3200" dirty="0" smtClean="0">
              <a:cs typeface="B Titr" pitchFamily="2" charset="-78"/>
            </a:rPr>
            <a:t>9- شركت‌هاي صاحب ليسانس‌هاي فرآيندي</a:t>
          </a:r>
          <a:endParaRPr lang="en-US" sz="3200"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1EC6A7FA-19A9-4280-A3D6-A08A174EE917}" srcId="{705ABDCC-00C7-428F-8D37-C8254BA18A38}" destId="{00B7B801-57B0-4B48-8283-FA3D9B73738D}" srcOrd="0" destOrd="0" parTransId="{ADDF6040-620E-4150-B294-8318D07E6FD8}" sibTransId="{94861791-3BEA-40E2-8DB4-071541F27E40}"/>
    <dgm:cxn modelId="{9D42D3FD-6831-42CF-8EFD-53E9804DD415}" type="presOf" srcId="{00B7B801-57B0-4B48-8283-FA3D9B73738D}" destId="{B81F8A28-7F2C-4D5C-A581-99DDA73530BC}" srcOrd="1" destOrd="0" presId="urn:microsoft.com/office/officeart/2005/8/layout/process3"/>
    <dgm:cxn modelId="{162F570F-9780-4683-A0AA-522F048F3C39}" type="presOf" srcId="{705ABDCC-00C7-428F-8D37-C8254BA18A38}" destId="{2C8C0607-A662-4169-8162-6B0EBF475C61}" srcOrd="0" destOrd="0" presId="urn:microsoft.com/office/officeart/2005/8/layout/process3"/>
    <dgm:cxn modelId="{465EB79B-2FF7-44C0-9642-70F6FE9C9272}" srcId="{00B7B801-57B0-4B48-8283-FA3D9B73738D}" destId="{A7A6FCBE-412C-4736-8658-0B6C41641E30}" srcOrd="0" destOrd="0" parTransId="{53993318-4070-4070-8157-A8E57BB1A122}" sibTransId="{F571230A-3903-45C6-95BA-CDE88D4ADB9A}"/>
    <dgm:cxn modelId="{DD7365F1-3322-42F3-A26C-C61ADBD3C95D}" type="presOf" srcId="{A7A6FCBE-412C-4736-8658-0B6C41641E30}" destId="{DE6533EF-91C2-488E-93F3-BF3609BF89B9}" srcOrd="0" destOrd="0" presId="urn:microsoft.com/office/officeart/2005/8/layout/process3"/>
    <dgm:cxn modelId="{36CDD760-CC8D-4763-B758-F11EB1E07019}" type="presOf" srcId="{00B7B801-57B0-4B48-8283-FA3D9B73738D}" destId="{7AA2C9FF-B715-4DCA-A156-E3EDFEFBEA84}" srcOrd="0" destOrd="0" presId="urn:microsoft.com/office/officeart/2005/8/layout/process3"/>
    <dgm:cxn modelId="{B1EC3AF5-C676-4EA4-B369-3EC2A97678EC}" type="presParOf" srcId="{2C8C0607-A662-4169-8162-6B0EBF475C61}" destId="{A9783249-67AF-4795-BBC1-277619AB2909}" srcOrd="0" destOrd="0" presId="urn:microsoft.com/office/officeart/2005/8/layout/process3"/>
    <dgm:cxn modelId="{9F1DB62C-C989-438E-9DBC-3909E8AA0C58}" type="presParOf" srcId="{A9783249-67AF-4795-BBC1-277619AB2909}" destId="{7AA2C9FF-B715-4DCA-A156-E3EDFEFBEA84}" srcOrd="0" destOrd="0" presId="urn:microsoft.com/office/officeart/2005/8/layout/process3"/>
    <dgm:cxn modelId="{D522BEEB-F696-44B2-88EC-CB65A2B85AA0}" type="presParOf" srcId="{A9783249-67AF-4795-BBC1-277619AB2909}" destId="{B81F8A28-7F2C-4D5C-A581-99DDA73530BC}" srcOrd="1" destOrd="0" presId="urn:microsoft.com/office/officeart/2005/8/layout/process3"/>
    <dgm:cxn modelId="{FF95D3EA-CEE7-456B-9383-5B287683C0EE}"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بهره‌برداران بخش عمده ‌اي از شناخت ريسك‌هاي پروژه نفت و گاز و پتروشيمي را تشكيل مي‌دهند كه انتخاب و عملكرد آن‌ها به موضوع تأمين مالي ارتباط مستقيم پيدا مي‌كند. </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dgm:spPr/>
      <dgm:t>
        <a:bodyPr/>
        <a:lstStyle/>
        <a:p>
          <a:pPr algn="ctr" rtl="1"/>
          <a:r>
            <a:rPr lang="fa-IR" dirty="0" smtClean="0">
              <a:cs typeface="B Titr" pitchFamily="2" charset="-78"/>
            </a:rPr>
            <a:t>10- بهره‌برداران</a:t>
          </a:r>
          <a:endParaRPr lang="en-US"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1EC6A7FA-19A9-4280-A3D6-A08A174EE917}" srcId="{705ABDCC-00C7-428F-8D37-C8254BA18A38}" destId="{00B7B801-57B0-4B48-8283-FA3D9B73738D}" srcOrd="0" destOrd="0" parTransId="{ADDF6040-620E-4150-B294-8318D07E6FD8}" sibTransId="{94861791-3BEA-40E2-8DB4-071541F27E40}"/>
    <dgm:cxn modelId="{91DFEEF3-7AB6-4918-A693-F6F036760CFC}" type="presOf" srcId="{00B7B801-57B0-4B48-8283-FA3D9B73738D}" destId="{7AA2C9FF-B715-4DCA-A156-E3EDFEFBEA84}" srcOrd="0" destOrd="0" presId="urn:microsoft.com/office/officeart/2005/8/layout/process3"/>
    <dgm:cxn modelId="{4E4E0A41-3BB2-4CA7-B5C3-21A2EAAF0025}" type="presOf" srcId="{00B7B801-57B0-4B48-8283-FA3D9B73738D}" destId="{B81F8A28-7F2C-4D5C-A581-99DDA73530BC}" srcOrd="1" destOrd="0" presId="urn:microsoft.com/office/officeart/2005/8/layout/process3"/>
    <dgm:cxn modelId="{465EB79B-2FF7-44C0-9642-70F6FE9C9272}" srcId="{00B7B801-57B0-4B48-8283-FA3D9B73738D}" destId="{A7A6FCBE-412C-4736-8658-0B6C41641E30}" srcOrd="0" destOrd="0" parTransId="{53993318-4070-4070-8157-A8E57BB1A122}" sibTransId="{F571230A-3903-45C6-95BA-CDE88D4ADB9A}"/>
    <dgm:cxn modelId="{9E3B00B8-7E13-460A-8F77-813A35D428CE}" type="presOf" srcId="{A7A6FCBE-412C-4736-8658-0B6C41641E30}" destId="{DE6533EF-91C2-488E-93F3-BF3609BF89B9}" srcOrd="0" destOrd="0" presId="urn:microsoft.com/office/officeart/2005/8/layout/process3"/>
    <dgm:cxn modelId="{FDA40AE1-7C46-4CD6-B731-B1139302B5E2}" type="presOf" srcId="{705ABDCC-00C7-428F-8D37-C8254BA18A38}" destId="{2C8C0607-A662-4169-8162-6B0EBF475C61}" srcOrd="0" destOrd="0" presId="urn:microsoft.com/office/officeart/2005/8/layout/process3"/>
    <dgm:cxn modelId="{7F0DA2CC-33A3-4130-8AEE-475AC9F23511}" type="presParOf" srcId="{2C8C0607-A662-4169-8162-6B0EBF475C61}" destId="{A9783249-67AF-4795-BBC1-277619AB2909}" srcOrd="0" destOrd="0" presId="urn:microsoft.com/office/officeart/2005/8/layout/process3"/>
    <dgm:cxn modelId="{0F3D6713-7714-4932-BB23-23D11972107A}" type="presParOf" srcId="{A9783249-67AF-4795-BBC1-277619AB2909}" destId="{7AA2C9FF-B715-4DCA-A156-E3EDFEFBEA84}" srcOrd="0" destOrd="0" presId="urn:microsoft.com/office/officeart/2005/8/layout/process3"/>
    <dgm:cxn modelId="{63FD4EB5-993C-42E0-A2C7-29C4BBC8393F}" type="presParOf" srcId="{A9783249-67AF-4795-BBC1-277619AB2909}" destId="{B81F8A28-7F2C-4D5C-A581-99DDA73530BC}" srcOrd="1" destOrd="0" presId="urn:microsoft.com/office/officeart/2005/8/layout/process3"/>
    <dgm:cxn modelId="{8D2753C7-42DC-4662-B65C-8FA7F1DB5B66}"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6B749B-6DEE-4DDE-996F-9B411B51EEA9}" type="doc">
      <dgm:prSet loTypeId="urn:microsoft.com/office/officeart/2005/8/layout/hierarchy3" loCatId="hierarchy" qsTypeId="urn:microsoft.com/office/officeart/2005/8/quickstyle/simple1" qsCatId="simple" csTypeId="urn:microsoft.com/office/officeart/2005/8/colors/accent2_1" csCatId="accent2"/>
      <dgm:spPr/>
      <dgm:t>
        <a:bodyPr/>
        <a:lstStyle/>
        <a:p>
          <a:endParaRPr lang="en-US"/>
        </a:p>
      </dgm:t>
    </dgm:pt>
    <dgm:pt modelId="{B7FBA18B-94E7-4096-8C8A-91DAFCFB64D5}">
      <dgm:prSet/>
      <dgm:spPr/>
      <dgm:t>
        <a:bodyPr/>
        <a:lstStyle/>
        <a:p>
          <a:pPr rtl="1"/>
          <a:r>
            <a:rPr lang="fa-IR" dirty="0" smtClean="0">
              <a:cs typeface="B Titr" pitchFamily="2" charset="-78"/>
            </a:rPr>
            <a:t>قلمرو</a:t>
          </a:r>
          <a:endParaRPr lang="en-US" dirty="0">
            <a:cs typeface="B Titr" pitchFamily="2" charset="-78"/>
          </a:endParaRPr>
        </a:p>
      </dgm:t>
    </dgm:pt>
    <dgm:pt modelId="{1DF94819-95B7-4778-B7A9-3986542BB20F}" type="parTrans" cxnId="{9BE4880E-1BAE-4A72-8D65-D8D395D25FB8}">
      <dgm:prSet/>
      <dgm:spPr/>
      <dgm:t>
        <a:bodyPr/>
        <a:lstStyle/>
        <a:p>
          <a:endParaRPr lang="en-US"/>
        </a:p>
      </dgm:t>
    </dgm:pt>
    <dgm:pt modelId="{8CF0F1C0-0671-4D62-9601-DAC52E0F34F6}" type="sibTrans" cxnId="{9BE4880E-1BAE-4A72-8D65-D8D395D25FB8}">
      <dgm:prSet/>
      <dgm:spPr/>
      <dgm:t>
        <a:bodyPr/>
        <a:lstStyle/>
        <a:p>
          <a:endParaRPr lang="en-US"/>
        </a:p>
      </dgm:t>
    </dgm:pt>
    <dgm:pt modelId="{93EEE884-ACAF-4ABF-AAA6-71188A871823}">
      <dgm:prSet/>
      <dgm:spPr/>
      <dgm:t>
        <a:bodyPr/>
        <a:lstStyle/>
        <a:p>
          <a:pPr rtl="1"/>
          <a:r>
            <a:rPr lang="fa-IR" dirty="0" smtClean="0">
              <a:cs typeface="B Zar" pitchFamily="2" charset="-78"/>
            </a:rPr>
            <a:t>مالی شرکت‌ها</a:t>
          </a:r>
          <a:endParaRPr lang="en-US" dirty="0">
            <a:cs typeface="B Zar" pitchFamily="2" charset="-78"/>
          </a:endParaRPr>
        </a:p>
      </dgm:t>
    </dgm:pt>
    <dgm:pt modelId="{3C13391E-6D7B-4C6E-8F42-33628C8C70F6}" type="parTrans" cxnId="{A358CD48-8CEF-4878-A939-7821C8448D0C}">
      <dgm:prSet/>
      <dgm:spPr/>
      <dgm:t>
        <a:bodyPr/>
        <a:lstStyle/>
        <a:p>
          <a:endParaRPr lang="en-US"/>
        </a:p>
      </dgm:t>
    </dgm:pt>
    <dgm:pt modelId="{0ABADF3C-37DF-4E05-A25F-B0D1B0774BA4}" type="sibTrans" cxnId="{A358CD48-8CEF-4878-A939-7821C8448D0C}">
      <dgm:prSet/>
      <dgm:spPr/>
      <dgm:t>
        <a:bodyPr/>
        <a:lstStyle/>
        <a:p>
          <a:endParaRPr lang="en-US"/>
        </a:p>
      </dgm:t>
    </dgm:pt>
    <dgm:pt modelId="{CCB7BBA9-27EA-4C13-AA1D-7DA51B49CCD6}">
      <dgm:prSet/>
      <dgm:spPr/>
      <dgm:t>
        <a:bodyPr/>
        <a:lstStyle/>
        <a:p>
          <a:pPr rtl="1"/>
          <a:r>
            <a:rPr lang="fa-IR" dirty="0" smtClean="0">
              <a:cs typeface="B Titr" pitchFamily="2" charset="-78"/>
            </a:rPr>
            <a:t>نقش</a:t>
          </a:r>
          <a:endParaRPr lang="en-US" dirty="0">
            <a:cs typeface="B Titr" pitchFamily="2" charset="-78"/>
          </a:endParaRPr>
        </a:p>
      </dgm:t>
    </dgm:pt>
    <dgm:pt modelId="{328DECC6-DA95-4133-836D-3CADA5585F32}" type="parTrans" cxnId="{FF8A18A8-6213-4F21-85C1-D1FB69F7AAD5}">
      <dgm:prSet/>
      <dgm:spPr/>
      <dgm:t>
        <a:bodyPr/>
        <a:lstStyle/>
        <a:p>
          <a:endParaRPr lang="en-US"/>
        </a:p>
      </dgm:t>
    </dgm:pt>
    <dgm:pt modelId="{27B961AB-F8BE-406F-8B47-A206FBC9BEB3}" type="sibTrans" cxnId="{FF8A18A8-6213-4F21-85C1-D1FB69F7AAD5}">
      <dgm:prSet/>
      <dgm:spPr/>
      <dgm:t>
        <a:bodyPr/>
        <a:lstStyle/>
        <a:p>
          <a:endParaRPr lang="en-US"/>
        </a:p>
      </dgm:t>
    </dgm:pt>
    <dgm:pt modelId="{E43857DD-E0BC-421C-A4BD-71E16A43D001}">
      <dgm:prSet/>
      <dgm:spPr/>
      <dgm:t>
        <a:bodyPr/>
        <a:lstStyle/>
        <a:p>
          <a:pPr rtl="1"/>
          <a:r>
            <a:rPr lang="fa-IR" dirty="0" smtClean="0">
              <a:cs typeface="B Zar" pitchFamily="2" charset="-78"/>
            </a:rPr>
            <a:t>مدیرمالی</a:t>
          </a:r>
          <a:endParaRPr lang="en-US" dirty="0">
            <a:cs typeface="B Zar" pitchFamily="2" charset="-78"/>
          </a:endParaRPr>
        </a:p>
      </dgm:t>
    </dgm:pt>
    <dgm:pt modelId="{323019AE-69AC-453D-8370-94C3F5B917E0}" type="parTrans" cxnId="{27F476AC-596D-4398-882C-10009087AAC3}">
      <dgm:prSet/>
      <dgm:spPr/>
      <dgm:t>
        <a:bodyPr/>
        <a:lstStyle/>
        <a:p>
          <a:endParaRPr lang="en-US"/>
        </a:p>
      </dgm:t>
    </dgm:pt>
    <dgm:pt modelId="{F973C2EC-65FB-438C-A33C-DC30CF30D0EE}" type="sibTrans" cxnId="{27F476AC-596D-4398-882C-10009087AAC3}">
      <dgm:prSet/>
      <dgm:spPr/>
      <dgm:t>
        <a:bodyPr/>
        <a:lstStyle/>
        <a:p>
          <a:endParaRPr lang="en-US"/>
        </a:p>
      </dgm:t>
    </dgm:pt>
    <dgm:pt modelId="{5FB22888-43E2-4D07-A801-2201EDCEFFAB}" type="pres">
      <dgm:prSet presAssocID="{BB6B749B-6DEE-4DDE-996F-9B411B51EEA9}" presName="diagram" presStyleCnt="0">
        <dgm:presLayoutVars>
          <dgm:chPref val="1"/>
          <dgm:dir/>
          <dgm:animOne val="branch"/>
          <dgm:animLvl val="lvl"/>
          <dgm:resizeHandles/>
        </dgm:presLayoutVars>
      </dgm:prSet>
      <dgm:spPr/>
      <dgm:t>
        <a:bodyPr/>
        <a:lstStyle/>
        <a:p>
          <a:endParaRPr lang="en-US"/>
        </a:p>
      </dgm:t>
    </dgm:pt>
    <dgm:pt modelId="{7EC9F0B1-010F-454E-9235-D7580DFEB78D}" type="pres">
      <dgm:prSet presAssocID="{B7FBA18B-94E7-4096-8C8A-91DAFCFB64D5}" presName="root" presStyleCnt="0"/>
      <dgm:spPr/>
      <dgm:t>
        <a:bodyPr/>
        <a:lstStyle/>
        <a:p>
          <a:endParaRPr lang="en-US"/>
        </a:p>
      </dgm:t>
    </dgm:pt>
    <dgm:pt modelId="{AD820150-3422-4669-879E-65F58E53CF4B}" type="pres">
      <dgm:prSet presAssocID="{B7FBA18B-94E7-4096-8C8A-91DAFCFB64D5}" presName="rootComposite" presStyleCnt="0"/>
      <dgm:spPr/>
      <dgm:t>
        <a:bodyPr/>
        <a:lstStyle/>
        <a:p>
          <a:endParaRPr lang="en-US"/>
        </a:p>
      </dgm:t>
    </dgm:pt>
    <dgm:pt modelId="{4303F764-7675-4AA2-9EE1-B07317C2D3C4}" type="pres">
      <dgm:prSet presAssocID="{B7FBA18B-94E7-4096-8C8A-91DAFCFB64D5}" presName="rootText" presStyleLbl="node1" presStyleIdx="0" presStyleCnt="2" custLinFactX="22944" custLinFactNeighborX="100000"/>
      <dgm:spPr/>
      <dgm:t>
        <a:bodyPr/>
        <a:lstStyle/>
        <a:p>
          <a:endParaRPr lang="en-US"/>
        </a:p>
      </dgm:t>
    </dgm:pt>
    <dgm:pt modelId="{FF0B4E41-1560-4F2A-A3B7-B5ADB40E5BF6}" type="pres">
      <dgm:prSet presAssocID="{B7FBA18B-94E7-4096-8C8A-91DAFCFB64D5}" presName="rootConnector" presStyleLbl="node1" presStyleIdx="0" presStyleCnt="2"/>
      <dgm:spPr/>
      <dgm:t>
        <a:bodyPr/>
        <a:lstStyle/>
        <a:p>
          <a:endParaRPr lang="en-US"/>
        </a:p>
      </dgm:t>
    </dgm:pt>
    <dgm:pt modelId="{776093E6-D228-4738-9D85-C44A89597366}" type="pres">
      <dgm:prSet presAssocID="{B7FBA18B-94E7-4096-8C8A-91DAFCFB64D5}" presName="childShape" presStyleCnt="0"/>
      <dgm:spPr/>
      <dgm:t>
        <a:bodyPr/>
        <a:lstStyle/>
        <a:p>
          <a:endParaRPr lang="en-US"/>
        </a:p>
      </dgm:t>
    </dgm:pt>
    <dgm:pt modelId="{F7928FAD-B264-4F03-B50C-E780F79BF500}" type="pres">
      <dgm:prSet presAssocID="{3C13391E-6D7B-4C6E-8F42-33628C8C70F6}" presName="Name13" presStyleLbl="parChTrans1D2" presStyleIdx="0" presStyleCnt="2"/>
      <dgm:spPr/>
      <dgm:t>
        <a:bodyPr/>
        <a:lstStyle/>
        <a:p>
          <a:endParaRPr lang="en-US"/>
        </a:p>
      </dgm:t>
    </dgm:pt>
    <dgm:pt modelId="{D5CC018E-AAE7-46FD-B22B-330ADD268A4E}" type="pres">
      <dgm:prSet presAssocID="{93EEE884-ACAF-4ABF-AAA6-71188A871823}" presName="childText" presStyleLbl="bgAcc1" presStyleIdx="0" presStyleCnt="2" custLinFactX="53676" custLinFactNeighborX="100000">
        <dgm:presLayoutVars>
          <dgm:bulletEnabled val="1"/>
        </dgm:presLayoutVars>
      </dgm:prSet>
      <dgm:spPr/>
      <dgm:t>
        <a:bodyPr/>
        <a:lstStyle/>
        <a:p>
          <a:endParaRPr lang="en-US"/>
        </a:p>
      </dgm:t>
    </dgm:pt>
    <dgm:pt modelId="{62CAFE3D-E27A-49A1-9284-E012ECAA994A}" type="pres">
      <dgm:prSet presAssocID="{CCB7BBA9-27EA-4C13-AA1D-7DA51B49CCD6}" presName="root" presStyleCnt="0"/>
      <dgm:spPr/>
      <dgm:t>
        <a:bodyPr/>
        <a:lstStyle/>
        <a:p>
          <a:endParaRPr lang="en-US"/>
        </a:p>
      </dgm:t>
    </dgm:pt>
    <dgm:pt modelId="{214D83E8-6281-4D22-9641-6483784F8BF9}" type="pres">
      <dgm:prSet presAssocID="{CCB7BBA9-27EA-4C13-AA1D-7DA51B49CCD6}" presName="rootComposite" presStyleCnt="0"/>
      <dgm:spPr/>
      <dgm:t>
        <a:bodyPr/>
        <a:lstStyle/>
        <a:p>
          <a:endParaRPr lang="en-US"/>
        </a:p>
      </dgm:t>
    </dgm:pt>
    <dgm:pt modelId="{4121E011-825A-4C52-8BE2-E1266697AA9A}" type="pres">
      <dgm:prSet presAssocID="{CCB7BBA9-27EA-4C13-AA1D-7DA51B49CCD6}" presName="rootText" presStyleLbl="node1" presStyleIdx="1" presStyleCnt="2" custLinFactX="-25027" custLinFactNeighborX="-100000"/>
      <dgm:spPr/>
      <dgm:t>
        <a:bodyPr/>
        <a:lstStyle/>
        <a:p>
          <a:endParaRPr lang="en-US"/>
        </a:p>
      </dgm:t>
    </dgm:pt>
    <dgm:pt modelId="{19C3B773-5CE4-4F8E-9DC4-E888BE557355}" type="pres">
      <dgm:prSet presAssocID="{CCB7BBA9-27EA-4C13-AA1D-7DA51B49CCD6}" presName="rootConnector" presStyleLbl="node1" presStyleIdx="1" presStyleCnt="2"/>
      <dgm:spPr/>
      <dgm:t>
        <a:bodyPr/>
        <a:lstStyle/>
        <a:p>
          <a:endParaRPr lang="en-US"/>
        </a:p>
      </dgm:t>
    </dgm:pt>
    <dgm:pt modelId="{7D80F52C-FACE-4982-A920-9061CB55A2FD}" type="pres">
      <dgm:prSet presAssocID="{CCB7BBA9-27EA-4C13-AA1D-7DA51B49CCD6}" presName="childShape" presStyleCnt="0"/>
      <dgm:spPr/>
      <dgm:t>
        <a:bodyPr/>
        <a:lstStyle/>
        <a:p>
          <a:endParaRPr lang="en-US"/>
        </a:p>
      </dgm:t>
    </dgm:pt>
    <dgm:pt modelId="{99976851-9B62-469A-8A9D-725968FD4075}" type="pres">
      <dgm:prSet presAssocID="{323019AE-69AC-453D-8370-94C3F5B917E0}" presName="Name13" presStyleLbl="parChTrans1D2" presStyleIdx="1" presStyleCnt="2"/>
      <dgm:spPr/>
      <dgm:t>
        <a:bodyPr/>
        <a:lstStyle/>
        <a:p>
          <a:endParaRPr lang="en-US"/>
        </a:p>
      </dgm:t>
    </dgm:pt>
    <dgm:pt modelId="{F9039F98-8A05-47A6-BD21-8AB0A42D5ABB}" type="pres">
      <dgm:prSet presAssocID="{E43857DD-E0BC-421C-A4BD-71E16A43D001}" presName="childText" presStyleLbl="bgAcc1" presStyleIdx="1" presStyleCnt="2" custLinFactX="-58886" custLinFactNeighborX="-100000">
        <dgm:presLayoutVars>
          <dgm:bulletEnabled val="1"/>
        </dgm:presLayoutVars>
      </dgm:prSet>
      <dgm:spPr/>
      <dgm:t>
        <a:bodyPr/>
        <a:lstStyle/>
        <a:p>
          <a:endParaRPr lang="en-US"/>
        </a:p>
      </dgm:t>
    </dgm:pt>
  </dgm:ptLst>
  <dgm:cxnLst>
    <dgm:cxn modelId="{BC2C9922-31A6-4911-85D7-A30A2A434939}" type="presOf" srcId="{B7FBA18B-94E7-4096-8C8A-91DAFCFB64D5}" destId="{FF0B4E41-1560-4F2A-A3B7-B5ADB40E5BF6}" srcOrd="1" destOrd="0" presId="urn:microsoft.com/office/officeart/2005/8/layout/hierarchy3"/>
    <dgm:cxn modelId="{A358CD48-8CEF-4878-A939-7821C8448D0C}" srcId="{B7FBA18B-94E7-4096-8C8A-91DAFCFB64D5}" destId="{93EEE884-ACAF-4ABF-AAA6-71188A871823}" srcOrd="0" destOrd="0" parTransId="{3C13391E-6D7B-4C6E-8F42-33628C8C70F6}" sibTransId="{0ABADF3C-37DF-4E05-A25F-B0D1B0774BA4}"/>
    <dgm:cxn modelId="{7B66BD72-F93B-45C9-97B7-F4E2E1AD4CA3}" type="presOf" srcId="{BB6B749B-6DEE-4DDE-996F-9B411B51EEA9}" destId="{5FB22888-43E2-4D07-A801-2201EDCEFFAB}" srcOrd="0" destOrd="0" presId="urn:microsoft.com/office/officeart/2005/8/layout/hierarchy3"/>
    <dgm:cxn modelId="{766EA7EB-57A3-40C4-9CF4-060260A3408F}" type="presOf" srcId="{CCB7BBA9-27EA-4C13-AA1D-7DA51B49CCD6}" destId="{19C3B773-5CE4-4F8E-9DC4-E888BE557355}" srcOrd="1" destOrd="0" presId="urn:microsoft.com/office/officeart/2005/8/layout/hierarchy3"/>
    <dgm:cxn modelId="{80D4F2D0-48C1-400C-8938-CC1608DC8ED4}" type="presOf" srcId="{B7FBA18B-94E7-4096-8C8A-91DAFCFB64D5}" destId="{4303F764-7675-4AA2-9EE1-B07317C2D3C4}" srcOrd="0" destOrd="0" presId="urn:microsoft.com/office/officeart/2005/8/layout/hierarchy3"/>
    <dgm:cxn modelId="{D43FF3EE-5F53-4180-9C46-C613A50F32F8}" type="presOf" srcId="{CCB7BBA9-27EA-4C13-AA1D-7DA51B49CCD6}" destId="{4121E011-825A-4C52-8BE2-E1266697AA9A}" srcOrd="0" destOrd="0" presId="urn:microsoft.com/office/officeart/2005/8/layout/hierarchy3"/>
    <dgm:cxn modelId="{ACE7C667-6F6B-496F-B814-C4C4337D6814}" type="presOf" srcId="{E43857DD-E0BC-421C-A4BD-71E16A43D001}" destId="{F9039F98-8A05-47A6-BD21-8AB0A42D5ABB}" srcOrd="0" destOrd="0" presId="urn:microsoft.com/office/officeart/2005/8/layout/hierarchy3"/>
    <dgm:cxn modelId="{3B4B718C-1D86-4AF2-9779-A7EF0313CF1C}" type="presOf" srcId="{3C13391E-6D7B-4C6E-8F42-33628C8C70F6}" destId="{F7928FAD-B264-4F03-B50C-E780F79BF500}" srcOrd="0" destOrd="0" presId="urn:microsoft.com/office/officeart/2005/8/layout/hierarchy3"/>
    <dgm:cxn modelId="{FF8A18A8-6213-4F21-85C1-D1FB69F7AAD5}" srcId="{BB6B749B-6DEE-4DDE-996F-9B411B51EEA9}" destId="{CCB7BBA9-27EA-4C13-AA1D-7DA51B49CCD6}" srcOrd="1" destOrd="0" parTransId="{328DECC6-DA95-4133-836D-3CADA5585F32}" sibTransId="{27B961AB-F8BE-406F-8B47-A206FBC9BEB3}"/>
    <dgm:cxn modelId="{9BE4880E-1BAE-4A72-8D65-D8D395D25FB8}" srcId="{BB6B749B-6DEE-4DDE-996F-9B411B51EEA9}" destId="{B7FBA18B-94E7-4096-8C8A-91DAFCFB64D5}" srcOrd="0" destOrd="0" parTransId="{1DF94819-95B7-4778-B7A9-3986542BB20F}" sibTransId="{8CF0F1C0-0671-4D62-9601-DAC52E0F34F6}"/>
    <dgm:cxn modelId="{27F476AC-596D-4398-882C-10009087AAC3}" srcId="{CCB7BBA9-27EA-4C13-AA1D-7DA51B49CCD6}" destId="{E43857DD-E0BC-421C-A4BD-71E16A43D001}" srcOrd="0" destOrd="0" parTransId="{323019AE-69AC-453D-8370-94C3F5B917E0}" sibTransId="{F973C2EC-65FB-438C-A33C-DC30CF30D0EE}"/>
    <dgm:cxn modelId="{D6D7E05B-B74B-49A1-89A5-116D91030C9C}" type="presOf" srcId="{323019AE-69AC-453D-8370-94C3F5B917E0}" destId="{99976851-9B62-469A-8A9D-725968FD4075}" srcOrd="0" destOrd="0" presId="urn:microsoft.com/office/officeart/2005/8/layout/hierarchy3"/>
    <dgm:cxn modelId="{0E1213DE-036B-4FED-82A2-63F3F46E378B}" type="presOf" srcId="{93EEE884-ACAF-4ABF-AAA6-71188A871823}" destId="{D5CC018E-AAE7-46FD-B22B-330ADD268A4E}" srcOrd="0" destOrd="0" presId="urn:microsoft.com/office/officeart/2005/8/layout/hierarchy3"/>
    <dgm:cxn modelId="{D2C94736-78AA-4909-89FD-9ECC650A37BD}" type="presParOf" srcId="{5FB22888-43E2-4D07-A801-2201EDCEFFAB}" destId="{7EC9F0B1-010F-454E-9235-D7580DFEB78D}" srcOrd="0" destOrd="0" presId="urn:microsoft.com/office/officeart/2005/8/layout/hierarchy3"/>
    <dgm:cxn modelId="{88C348A4-9633-4B47-964E-FAAFA668F956}" type="presParOf" srcId="{7EC9F0B1-010F-454E-9235-D7580DFEB78D}" destId="{AD820150-3422-4669-879E-65F58E53CF4B}" srcOrd="0" destOrd="0" presId="urn:microsoft.com/office/officeart/2005/8/layout/hierarchy3"/>
    <dgm:cxn modelId="{D0722332-1770-4561-A03B-F6C71135A1CC}" type="presParOf" srcId="{AD820150-3422-4669-879E-65F58E53CF4B}" destId="{4303F764-7675-4AA2-9EE1-B07317C2D3C4}" srcOrd="0" destOrd="0" presId="urn:microsoft.com/office/officeart/2005/8/layout/hierarchy3"/>
    <dgm:cxn modelId="{F598AE43-A527-45AE-9149-DEF36EFBA17C}" type="presParOf" srcId="{AD820150-3422-4669-879E-65F58E53CF4B}" destId="{FF0B4E41-1560-4F2A-A3B7-B5ADB40E5BF6}" srcOrd="1" destOrd="0" presId="urn:microsoft.com/office/officeart/2005/8/layout/hierarchy3"/>
    <dgm:cxn modelId="{8814F76A-D789-49D7-8830-A7A0FF4B9A7E}" type="presParOf" srcId="{7EC9F0B1-010F-454E-9235-D7580DFEB78D}" destId="{776093E6-D228-4738-9D85-C44A89597366}" srcOrd="1" destOrd="0" presId="urn:microsoft.com/office/officeart/2005/8/layout/hierarchy3"/>
    <dgm:cxn modelId="{FBF5DC12-408D-4958-B2B2-B5FCEC7FC1E1}" type="presParOf" srcId="{776093E6-D228-4738-9D85-C44A89597366}" destId="{F7928FAD-B264-4F03-B50C-E780F79BF500}" srcOrd="0" destOrd="0" presId="urn:microsoft.com/office/officeart/2005/8/layout/hierarchy3"/>
    <dgm:cxn modelId="{03AFACDD-7712-457F-9308-F8CA2F4D84EA}" type="presParOf" srcId="{776093E6-D228-4738-9D85-C44A89597366}" destId="{D5CC018E-AAE7-46FD-B22B-330ADD268A4E}" srcOrd="1" destOrd="0" presId="urn:microsoft.com/office/officeart/2005/8/layout/hierarchy3"/>
    <dgm:cxn modelId="{04404377-72D5-4A52-8D78-0D43B7BFCCEA}" type="presParOf" srcId="{5FB22888-43E2-4D07-A801-2201EDCEFFAB}" destId="{62CAFE3D-E27A-49A1-9284-E012ECAA994A}" srcOrd="1" destOrd="0" presId="urn:microsoft.com/office/officeart/2005/8/layout/hierarchy3"/>
    <dgm:cxn modelId="{655931CD-1CA3-4C8D-B4EC-EB6441C823FE}" type="presParOf" srcId="{62CAFE3D-E27A-49A1-9284-E012ECAA994A}" destId="{214D83E8-6281-4D22-9641-6483784F8BF9}" srcOrd="0" destOrd="0" presId="urn:microsoft.com/office/officeart/2005/8/layout/hierarchy3"/>
    <dgm:cxn modelId="{96834124-C7A7-441C-82BA-C641EF5C3331}" type="presParOf" srcId="{214D83E8-6281-4D22-9641-6483784F8BF9}" destId="{4121E011-825A-4C52-8BE2-E1266697AA9A}" srcOrd="0" destOrd="0" presId="urn:microsoft.com/office/officeart/2005/8/layout/hierarchy3"/>
    <dgm:cxn modelId="{8B4E5F43-3F3E-4F6E-B2D7-2BB14EE6AC0C}" type="presParOf" srcId="{214D83E8-6281-4D22-9641-6483784F8BF9}" destId="{19C3B773-5CE4-4F8E-9DC4-E888BE557355}" srcOrd="1" destOrd="0" presId="urn:microsoft.com/office/officeart/2005/8/layout/hierarchy3"/>
    <dgm:cxn modelId="{53E90E9F-E941-421E-98F9-36E06EE6B34F}" type="presParOf" srcId="{62CAFE3D-E27A-49A1-9284-E012ECAA994A}" destId="{7D80F52C-FACE-4982-A920-9061CB55A2FD}" srcOrd="1" destOrd="0" presId="urn:microsoft.com/office/officeart/2005/8/layout/hierarchy3"/>
    <dgm:cxn modelId="{E28AB6B2-CEA4-4D43-B825-CC0A4FB9E4C3}" type="presParOf" srcId="{7D80F52C-FACE-4982-A920-9061CB55A2FD}" destId="{99976851-9B62-469A-8A9D-725968FD4075}" srcOrd="0" destOrd="0" presId="urn:microsoft.com/office/officeart/2005/8/layout/hierarchy3"/>
    <dgm:cxn modelId="{C1DD590F-8133-49D2-9488-9C970736D215}" type="presParOf" srcId="{7D80F52C-FACE-4982-A920-9061CB55A2FD}" destId="{F9039F98-8A05-47A6-BD21-8AB0A42D5AB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يك اصل اساسي در بررسي تأمين مالي پروژه‌هاي فت و گاز و پتروشيمي اطمينان از تأمين خوراك، مكانيزم قيمت‌گذاري و رقابت‌پذيري آن‌ها است. </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dgm:spPr/>
      <dgm:t>
        <a:bodyPr/>
        <a:lstStyle/>
        <a:p>
          <a:pPr algn="ctr" rtl="1"/>
          <a:r>
            <a:rPr lang="fa-IR" dirty="0" smtClean="0">
              <a:cs typeface="B Titr" pitchFamily="2" charset="-78"/>
            </a:rPr>
            <a:t>11- تأمين‌كنندگان خوراك</a:t>
          </a:r>
          <a:endParaRPr lang="en-US"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1EC6A7FA-19A9-4280-A3D6-A08A174EE917}" srcId="{705ABDCC-00C7-428F-8D37-C8254BA18A38}" destId="{00B7B801-57B0-4B48-8283-FA3D9B73738D}" srcOrd="0" destOrd="0" parTransId="{ADDF6040-620E-4150-B294-8318D07E6FD8}" sibTransId="{94861791-3BEA-40E2-8DB4-071541F27E40}"/>
    <dgm:cxn modelId="{B28A0E39-0345-4496-919C-934811B2532B}" type="presOf" srcId="{705ABDCC-00C7-428F-8D37-C8254BA18A38}" destId="{2C8C0607-A662-4169-8162-6B0EBF475C61}" srcOrd="0" destOrd="0" presId="urn:microsoft.com/office/officeart/2005/8/layout/process3"/>
    <dgm:cxn modelId="{465EB79B-2FF7-44C0-9642-70F6FE9C9272}" srcId="{00B7B801-57B0-4B48-8283-FA3D9B73738D}" destId="{A7A6FCBE-412C-4736-8658-0B6C41641E30}" srcOrd="0" destOrd="0" parTransId="{53993318-4070-4070-8157-A8E57BB1A122}" sibTransId="{F571230A-3903-45C6-95BA-CDE88D4ADB9A}"/>
    <dgm:cxn modelId="{62E8E2C6-24D0-4E05-92E3-2EF5DC452EF5}" type="presOf" srcId="{00B7B801-57B0-4B48-8283-FA3D9B73738D}" destId="{7AA2C9FF-B715-4DCA-A156-E3EDFEFBEA84}" srcOrd="0" destOrd="0" presId="urn:microsoft.com/office/officeart/2005/8/layout/process3"/>
    <dgm:cxn modelId="{EA39385B-9D4C-4C21-9BB6-452061F574B5}" type="presOf" srcId="{A7A6FCBE-412C-4736-8658-0B6C41641E30}" destId="{DE6533EF-91C2-488E-93F3-BF3609BF89B9}" srcOrd="0" destOrd="0" presId="urn:microsoft.com/office/officeart/2005/8/layout/process3"/>
    <dgm:cxn modelId="{11F72D1D-75C6-44C4-A810-8BAC6FE7D5A9}" type="presOf" srcId="{00B7B801-57B0-4B48-8283-FA3D9B73738D}" destId="{B81F8A28-7F2C-4D5C-A581-99DDA73530BC}" srcOrd="1" destOrd="0" presId="urn:microsoft.com/office/officeart/2005/8/layout/process3"/>
    <dgm:cxn modelId="{A6264255-482B-4F56-9853-18A728A33DC6}" type="presParOf" srcId="{2C8C0607-A662-4169-8162-6B0EBF475C61}" destId="{A9783249-67AF-4795-BBC1-277619AB2909}" srcOrd="0" destOrd="0" presId="urn:microsoft.com/office/officeart/2005/8/layout/process3"/>
    <dgm:cxn modelId="{84C19B41-5D35-41D0-B055-7C6EDC82D2B2}" type="presParOf" srcId="{A9783249-67AF-4795-BBC1-277619AB2909}" destId="{7AA2C9FF-B715-4DCA-A156-E3EDFEFBEA84}" srcOrd="0" destOrd="0" presId="urn:microsoft.com/office/officeart/2005/8/layout/process3"/>
    <dgm:cxn modelId="{C56C5AE2-E390-4884-9856-37BD82FC1F74}" type="presParOf" srcId="{A9783249-67AF-4795-BBC1-277619AB2909}" destId="{B81F8A28-7F2C-4D5C-A581-99DDA73530BC}" srcOrd="1" destOrd="0" presId="urn:microsoft.com/office/officeart/2005/8/layout/process3"/>
    <dgm:cxn modelId="{5D4D98F4-E441-433D-B162-2B70BA34E8D3}"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اطمينان از وجود خريداران محصول نهايي پروژه‌هاي مورد نظر، عامل مؤثري در تأمين مالي پروژه‌هاست. تداوم خريد محصولات، مكانيزم قيمت‌گذاري با قابليت تطبيق با شرايط بازار و فراهم‌بودن امكانات عملي بارگيري و حمل جزئياتي است كه در بررسي و شناخت خريداران بايد ملحوظ گردد. </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dgm:spPr/>
      <dgm:t>
        <a:bodyPr/>
        <a:lstStyle/>
        <a:p>
          <a:pPr algn="ctr" rtl="1"/>
          <a:r>
            <a:rPr lang="fa-IR" dirty="0" smtClean="0">
              <a:cs typeface="B Titr" pitchFamily="2" charset="-78"/>
            </a:rPr>
            <a:t>12- خريداران محصولات نهايي</a:t>
          </a:r>
          <a:endParaRPr lang="en-US"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1EC6A7FA-19A9-4280-A3D6-A08A174EE917}" srcId="{705ABDCC-00C7-428F-8D37-C8254BA18A38}" destId="{00B7B801-57B0-4B48-8283-FA3D9B73738D}" srcOrd="0" destOrd="0" parTransId="{ADDF6040-620E-4150-B294-8318D07E6FD8}" sibTransId="{94861791-3BEA-40E2-8DB4-071541F27E40}"/>
    <dgm:cxn modelId="{F70C5A68-7ACE-44AF-BD26-97ABBCB6D418}" type="presOf" srcId="{00B7B801-57B0-4B48-8283-FA3D9B73738D}" destId="{7AA2C9FF-B715-4DCA-A156-E3EDFEFBEA84}" srcOrd="0" destOrd="0" presId="urn:microsoft.com/office/officeart/2005/8/layout/process3"/>
    <dgm:cxn modelId="{D13B2F88-B0B8-4ADF-8413-41605ED1E92F}" type="presOf" srcId="{A7A6FCBE-412C-4736-8658-0B6C41641E30}" destId="{DE6533EF-91C2-488E-93F3-BF3609BF89B9}" srcOrd="0" destOrd="0" presId="urn:microsoft.com/office/officeart/2005/8/layout/process3"/>
    <dgm:cxn modelId="{F34D14B5-33C1-4A04-8E16-72DAF59565C3}" type="presOf" srcId="{705ABDCC-00C7-428F-8D37-C8254BA18A38}" destId="{2C8C0607-A662-4169-8162-6B0EBF475C61}" srcOrd="0" destOrd="0" presId="urn:microsoft.com/office/officeart/2005/8/layout/process3"/>
    <dgm:cxn modelId="{BB2872B0-94C2-4E0D-975F-3C9862BF6004}" type="presOf" srcId="{00B7B801-57B0-4B48-8283-FA3D9B73738D}" destId="{B81F8A28-7F2C-4D5C-A581-99DDA73530BC}" srcOrd="1" destOrd="0" presId="urn:microsoft.com/office/officeart/2005/8/layout/process3"/>
    <dgm:cxn modelId="{465EB79B-2FF7-44C0-9642-70F6FE9C9272}" srcId="{00B7B801-57B0-4B48-8283-FA3D9B73738D}" destId="{A7A6FCBE-412C-4736-8658-0B6C41641E30}" srcOrd="0" destOrd="0" parTransId="{53993318-4070-4070-8157-A8E57BB1A122}" sibTransId="{F571230A-3903-45C6-95BA-CDE88D4ADB9A}"/>
    <dgm:cxn modelId="{C382B09D-50CE-4D6C-A6D8-986966BFC3CC}" type="presParOf" srcId="{2C8C0607-A662-4169-8162-6B0EBF475C61}" destId="{A9783249-67AF-4795-BBC1-277619AB2909}" srcOrd="0" destOrd="0" presId="urn:microsoft.com/office/officeart/2005/8/layout/process3"/>
    <dgm:cxn modelId="{4CF35D03-85D0-4800-BE17-E85D415442D6}" type="presParOf" srcId="{A9783249-67AF-4795-BBC1-277619AB2909}" destId="{7AA2C9FF-B715-4DCA-A156-E3EDFEFBEA84}" srcOrd="0" destOrd="0" presId="urn:microsoft.com/office/officeart/2005/8/layout/process3"/>
    <dgm:cxn modelId="{5CE10EA7-4C7A-4BCC-A575-CF8E69FCB3AA}" type="presParOf" srcId="{A9783249-67AF-4795-BBC1-277619AB2909}" destId="{B81F8A28-7F2C-4D5C-A581-99DDA73530BC}" srcOrd="1" destOrd="0" presId="urn:microsoft.com/office/officeart/2005/8/layout/process3"/>
    <dgm:cxn modelId="{E8DDA9BD-DE02-46A1-82DB-46955A6EB9C2}"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امكان‌سنجي پروژه‌ها مي‌تواند توسط شركت‌هاي مهندسي مشاور مطمئن بررسي شود. اين بررسي‌ها بايد به تمامي ريسك‌هايي كه در ارتباط با مسائل فني، مالي و اقتصادي پروژه قابل‌طرح هستند بپردازد. </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dgm:spPr/>
      <dgm:t>
        <a:bodyPr/>
        <a:lstStyle/>
        <a:p>
          <a:pPr algn="ctr" rtl="1"/>
          <a:r>
            <a:rPr lang="fa-IR" dirty="0" smtClean="0">
              <a:cs typeface="B Titr" pitchFamily="2" charset="-78"/>
            </a:rPr>
            <a:t>1- بررسي ريسك‌هاي تجاري</a:t>
          </a:r>
          <a:endParaRPr lang="en-US"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1EC6A7FA-19A9-4280-A3D6-A08A174EE917}" srcId="{705ABDCC-00C7-428F-8D37-C8254BA18A38}" destId="{00B7B801-57B0-4B48-8283-FA3D9B73738D}" srcOrd="0" destOrd="0" parTransId="{ADDF6040-620E-4150-B294-8318D07E6FD8}" sibTransId="{94861791-3BEA-40E2-8DB4-071541F27E40}"/>
    <dgm:cxn modelId="{67E997CA-0A5D-445F-9221-9BD3326EACDF}" type="presOf" srcId="{00B7B801-57B0-4B48-8283-FA3D9B73738D}" destId="{B81F8A28-7F2C-4D5C-A581-99DDA73530BC}" srcOrd="1" destOrd="0" presId="urn:microsoft.com/office/officeart/2005/8/layout/process3"/>
    <dgm:cxn modelId="{1B08141B-B683-496C-A323-6A13EAD5E013}" type="presOf" srcId="{A7A6FCBE-412C-4736-8658-0B6C41641E30}" destId="{DE6533EF-91C2-488E-93F3-BF3609BF89B9}" srcOrd="0" destOrd="0" presId="urn:microsoft.com/office/officeart/2005/8/layout/process3"/>
    <dgm:cxn modelId="{42385D6F-C4BD-4516-9B69-8BD339DA1448}" type="presOf" srcId="{705ABDCC-00C7-428F-8D37-C8254BA18A38}" destId="{2C8C0607-A662-4169-8162-6B0EBF475C61}" srcOrd="0" destOrd="0" presId="urn:microsoft.com/office/officeart/2005/8/layout/process3"/>
    <dgm:cxn modelId="{465EB79B-2FF7-44C0-9642-70F6FE9C9272}" srcId="{00B7B801-57B0-4B48-8283-FA3D9B73738D}" destId="{A7A6FCBE-412C-4736-8658-0B6C41641E30}" srcOrd="0" destOrd="0" parTransId="{53993318-4070-4070-8157-A8E57BB1A122}" sibTransId="{F571230A-3903-45C6-95BA-CDE88D4ADB9A}"/>
    <dgm:cxn modelId="{33310232-CF2A-4811-87A8-21514E68B34B}" type="presOf" srcId="{00B7B801-57B0-4B48-8283-FA3D9B73738D}" destId="{7AA2C9FF-B715-4DCA-A156-E3EDFEFBEA84}" srcOrd="0" destOrd="0" presId="urn:microsoft.com/office/officeart/2005/8/layout/process3"/>
    <dgm:cxn modelId="{571275C7-6630-457A-93A7-28339B4D5C1E}" type="presParOf" srcId="{2C8C0607-A662-4169-8162-6B0EBF475C61}" destId="{A9783249-67AF-4795-BBC1-277619AB2909}" srcOrd="0" destOrd="0" presId="urn:microsoft.com/office/officeart/2005/8/layout/process3"/>
    <dgm:cxn modelId="{58495E18-711F-4CCC-B778-92907F626533}" type="presParOf" srcId="{A9783249-67AF-4795-BBC1-277619AB2909}" destId="{7AA2C9FF-B715-4DCA-A156-E3EDFEFBEA84}" srcOrd="0" destOrd="0" presId="urn:microsoft.com/office/officeart/2005/8/layout/process3"/>
    <dgm:cxn modelId="{01825713-3695-4EA1-8759-D33157E8F1BB}" type="presParOf" srcId="{A9783249-67AF-4795-BBC1-277619AB2909}" destId="{B81F8A28-7F2C-4D5C-A581-99DDA73530BC}" srcOrd="1" destOrd="0" presId="urn:microsoft.com/office/officeart/2005/8/layout/process3"/>
    <dgm:cxn modelId="{7528B163-C042-40EF-B0FF-D25D17EBA59F}"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7A2D4455-851B-4307-9521-C2EC59B29D7E}" type="doc">
      <dgm:prSet loTypeId="urn:microsoft.com/office/officeart/2005/8/layout/vList3#1" loCatId="list" qsTypeId="urn:microsoft.com/office/officeart/2005/8/quickstyle/3d1" qsCatId="3D" csTypeId="urn:microsoft.com/office/officeart/2005/8/colors/accent1_2" csCatId="accent1" phldr="1"/>
      <dgm:spPr/>
    </dgm:pt>
    <dgm:pt modelId="{57068D90-7902-499D-AE6D-1A7DAE4803CB}">
      <dgm:prSet phldrT="[Text]"/>
      <dgm:spPr/>
      <dgm:t>
        <a:bodyPr/>
        <a:lstStyle/>
        <a:p>
          <a:pPr algn="justLow" rtl="1"/>
          <a:r>
            <a:rPr lang="fa-IR" dirty="0" smtClean="0">
              <a:cs typeface="B Zar" pitchFamily="2" charset="-78"/>
            </a:rPr>
            <a:t>بررسي محيط كسب‌وكار</a:t>
          </a:r>
          <a:endParaRPr lang="en-US" dirty="0">
            <a:cs typeface="B Zar" pitchFamily="2" charset="-78"/>
          </a:endParaRPr>
        </a:p>
      </dgm:t>
    </dgm:pt>
    <dgm:pt modelId="{273CDEAB-5C16-451C-9BE0-0B6593FA49D3}" type="parTrans" cxnId="{B7B54324-572C-4F6D-ABBA-4C8B13A9DE9A}">
      <dgm:prSet/>
      <dgm:spPr/>
      <dgm:t>
        <a:bodyPr/>
        <a:lstStyle/>
        <a:p>
          <a:endParaRPr lang="en-US"/>
        </a:p>
      </dgm:t>
    </dgm:pt>
    <dgm:pt modelId="{09A5BEEB-80CA-4BE8-A1E7-173A69BA60FE}" type="sibTrans" cxnId="{B7B54324-572C-4F6D-ABBA-4C8B13A9DE9A}">
      <dgm:prSet/>
      <dgm:spPr/>
      <dgm:t>
        <a:bodyPr/>
        <a:lstStyle/>
        <a:p>
          <a:endParaRPr lang="en-US"/>
        </a:p>
      </dgm:t>
    </dgm:pt>
    <dgm:pt modelId="{2B919161-205F-4B47-867E-52B711E83D4A}">
      <dgm:prSet phldrT="[Text]"/>
      <dgm:spPr/>
      <dgm:t>
        <a:bodyPr/>
        <a:lstStyle/>
        <a:p>
          <a:pPr algn="justLow" rtl="1"/>
          <a:r>
            <a:rPr lang="fa-IR" dirty="0" smtClean="0">
              <a:cs typeface="B Zar" pitchFamily="2" charset="-78"/>
            </a:rPr>
            <a:t>بررسي بازار محصولات توليدي</a:t>
          </a:r>
          <a:endParaRPr lang="en-US" dirty="0">
            <a:cs typeface="B Zar" pitchFamily="2" charset="-78"/>
          </a:endParaRPr>
        </a:p>
      </dgm:t>
    </dgm:pt>
    <dgm:pt modelId="{728FC2FB-ABF0-4C3F-8D06-9153636849FE}" type="parTrans" cxnId="{29838E0B-A4B8-490E-B1D5-6B5AD3970231}">
      <dgm:prSet/>
      <dgm:spPr/>
    </dgm:pt>
    <dgm:pt modelId="{80437F8F-FDDF-47A1-9718-DEE3BCBA4EA8}" type="sibTrans" cxnId="{29838E0B-A4B8-490E-B1D5-6B5AD3970231}">
      <dgm:prSet/>
      <dgm:spPr/>
    </dgm:pt>
    <dgm:pt modelId="{EA20E3C6-9B54-4D95-84D0-9B0F3F704413}">
      <dgm:prSet phldrT="[Text]"/>
      <dgm:spPr/>
      <dgm:t>
        <a:bodyPr/>
        <a:lstStyle/>
        <a:p>
          <a:pPr algn="justLow" rtl="1"/>
          <a:r>
            <a:rPr lang="fa-IR" dirty="0" smtClean="0">
              <a:cs typeface="B Zar" pitchFamily="2" charset="-78"/>
            </a:rPr>
            <a:t>بررسي بازار خوراك و خدمت مورد نياز</a:t>
          </a:r>
          <a:endParaRPr lang="en-US" dirty="0">
            <a:cs typeface="B Zar" pitchFamily="2" charset="-78"/>
          </a:endParaRPr>
        </a:p>
      </dgm:t>
    </dgm:pt>
    <dgm:pt modelId="{75D804F4-DC28-4C36-BEC4-8E62383D0BD8}" type="parTrans" cxnId="{3C672A0F-62B5-4973-B653-367DA67EDB2D}">
      <dgm:prSet/>
      <dgm:spPr/>
    </dgm:pt>
    <dgm:pt modelId="{382FF73A-2DDC-4B73-ADA7-6AD7958BCA08}" type="sibTrans" cxnId="{3C672A0F-62B5-4973-B653-367DA67EDB2D}">
      <dgm:prSet/>
      <dgm:spPr/>
    </dgm:pt>
    <dgm:pt modelId="{473E4971-A72B-4E6D-8E84-5025E97B2EF4}">
      <dgm:prSet phldrT="[Text]"/>
      <dgm:spPr/>
      <dgm:t>
        <a:bodyPr/>
        <a:lstStyle/>
        <a:p>
          <a:pPr algn="justLow" rtl="1"/>
          <a:r>
            <a:rPr lang="fa-IR" dirty="0" smtClean="0">
              <a:cs typeface="B Zar" pitchFamily="2" charset="-78"/>
            </a:rPr>
            <a:t>بررسي تكنولوژيك</a:t>
          </a:r>
          <a:endParaRPr lang="en-US" dirty="0">
            <a:cs typeface="B Zar" pitchFamily="2" charset="-78"/>
          </a:endParaRPr>
        </a:p>
      </dgm:t>
    </dgm:pt>
    <dgm:pt modelId="{D1207D72-5C35-46BD-9C33-D7E1DC7AEDF6}" type="parTrans" cxnId="{A794E6A0-7215-41A0-888F-D1FB0D0D4224}">
      <dgm:prSet/>
      <dgm:spPr/>
    </dgm:pt>
    <dgm:pt modelId="{E94123C4-4687-47FC-A1F1-537D41D98931}" type="sibTrans" cxnId="{A794E6A0-7215-41A0-888F-D1FB0D0D4224}">
      <dgm:prSet/>
      <dgm:spPr/>
    </dgm:pt>
    <dgm:pt modelId="{3F669F12-653C-42EA-B9D4-1A17A00BACEA}">
      <dgm:prSet phldrT="[Text]"/>
      <dgm:spPr/>
      <dgm:t>
        <a:bodyPr/>
        <a:lstStyle/>
        <a:p>
          <a:pPr algn="justLow" rtl="1"/>
          <a:r>
            <a:rPr lang="fa-IR" dirty="0" smtClean="0">
              <a:cs typeface="B Zar" pitchFamily="2" charset="-78"/>
            </a:rPr>
            <a:t>بررسي تجاري</a:t>
          </a:r>
          <a:endParaRPr lang="en-US" dirty="0">
            <a:cs typeface="B Zar" pitchFamily="2" charset="-78"/>
          </a:endParaRPr>
        </a:p>
      </dgm:t>
    </dgm:pt>
    <dgm:pt modelId="{C9563817-4E71-47F4-8826-68DAAB8A5A9E}" type="parTrans" cxnId="{5D6ECB3E-62DF-4E34-A531-D9ADFA78D1A7}">
      <dgm:prSet/>
      <dgm:spPr/>
    </dgm:pt>
    <dgm:pt modelId="{4D1D7E63-025A-4F33-A879-F6BC03D69992}" type="sibTrans" cxnId="{5D6ECB3E-62DF-4E34-A531-D9ADFA78D1A7}">
      <dgm:prSet/>
      <dgm:spPr/>
    </dgm:pt>
    <dgm:pt modelId="{05C0378C-6356-420B-96F2-9852D5BB865A}">
      <dgm:prSet phldrT="[Text]"/>
      <dgm:spPr/>
      <dgm:t>
        <a:bodyPr/>
        <a:lstStyle/>
        <a:p>
          <a:pPr algn="justLow" rtl="1"/>
          <a:r>
            <a:rPr lang="fa-IR" dirty="0" smtClean="0">
              <a:cs typeface="B Zar" pitchFamily="2" charset="-78"/>
            </a:rPr>
            <a:t>بررسي مالي</a:t>
          </a:r>
          <a:endParaRPr lang="en-US" dirty="0">
            <a:cs typeface="B Zar" pitchFamily="2" charset="-78"/>
          </a:endParaRPr>
        </a:p>
      </dgm:t>
    </dgm:pt>
    <dgm:pt modelId="{D6D71697-BAED-45B8-AB43-0E0EAB7B1ACB}" type="parTrans" cxnId="{F9E07B0D-A6BC-4072-83E3-139F07472837}">
      <dgm:prSet/>
      <dgm:spPr/>
    </dgm:pt>
    <dgm:pt modelId="{7C149524-84B9-4236-913E-98976A8D02C3}" type="sibTrans" cxnId="{F9E07B0D-A6BC-4072-83E3-139F07472837}">
      <dgm:prSet/>
      <dgm:spPr/>
    </dgm:pt>
    <dgm:pt modelId="{400DD8B7-EC5E-493E-A8A3-A51D5D18FD00}" type="pres">
      <dgm:prSet presAssocID="{7A2D4455-851B-4307-9521-C2EC59B29D7E}" presName="linearFlow" presStyleCnt="0">
        <dgm:presLayoutVars>
          <dgm:dir val="rev"/>
          <dgm:resizeHandles val="exact"/>
        </dgm:presLayoutVars>
      </dgm:prSet>
      <dgm:spPr/>
    </dgm:pt>
    <dgm:pt modelId="{F3B7376F-F30A-43F1-8D03-900AA6B7D154}" type="pres">
      <dgm:prSet presAssocID="{57068D90-7902-499D-AE6D-1A7DAE4803CB}" presName="composite" presStyleCnt="0"/>
      <dgm:spPr/>
    </dgm:pt>
    <dgm:pt modelId="{CBEAC629-9D08-43A5-A15C-218E5EE090A7}" type="pres">
      <dgm:prSet presAssocID="{57068D90-7902-499D-AE6D-1A7DAE4803CB}" presName="imgShp" presStyleLbl="fgImgPlace1" presStyleIdx="0" presStyleCnt="6"/>
      <dgm:spPr/>
    </dgm:pt>
    <dgm:pt modelId="{EB18030E-B439-47F2-BC51-41A6F1C7EAC2}" type="pres">
      <dgm:prSet presAssocID="{57068D90-7902-499D-AE6D-1A7DAE4803CB}" presName="txShp" presStyleLbl="node1" presStyleIdx="0" presStyleCnt="6">
        <dgm:presLayoutVars>
          <dgm:bulletEnabled val="1"/>
        </dgm:presLayoutVars>
      </dgm:prSet>
      <dgm:spPr/>
      <dgm:t>
        <a:bodyPr/>
        <a:lstStyle/>
        <a:p>
          <a:endParaRPr lang="en-US"/>
        </a:p>
      </dgm:t>
    </dgm:pt>
    <dgm:pt modelId="{2028DC16-9D3B-44AC-B287-565C9134E1B9}" type="pres">
      <dgm:prSet presAssocID="{09A5BEEB-80CA-4BE8-A1E7-173A69BA60FE}" presName="spacing" presStyleCnt="0"/>
      <dgm:spPr/>
    </dgm:pt>
    <dgm:pt modelId="{E09B6657-7560-46E2-A37A-4042C5AB8704}" type="pres">
      <dgm:prSet presAssocID="{2B919161-205F-4B47-867E-52B711E83D4A}" presName="composite" presStyleCnt="0"/>
      <dgm:spPr/>
    </dgm:pt>
    <dgm:pt modelId="{852FE4C6-90B6-452F-8B64-75379E815900}" type="pres">
      <dgm:prSet presAssocID="{2B919161-205F-4B47-867E-52B711E83D4A}" presName="imgShp" presStyleLbl="fgImgPlace1" presStyleIdx="1" presStyleCnt="6"/>
      <dgm:spPr/>
    </dgm:pt>
    <dgm:pt modelId="{22BD38C9-CAE6-4C61-82AD-82BC53FB1E45}" type="pres">
      <dgm:prSet presAssocID="{2B919161-205F-4B47-867E-52B711E83D4A}" presName="txShp" presStyleLbl="node1" presStyleIdx="1" presStyleCnt="6">
        <dgm:presLayoutVars>
          <dgm:bulletEnabled val="1"/>
        </dgm:presLayoutVars>
      </dgm:prSet>
      <dgm:spPr/>
      <dgm:t>
        <a:bodyPr/>
        <a:lstStyle/>
        <a:p>
          <a:endParaRPr lang="en-US"/>
        </a:p>
      </dgm:t>
    </dgm:pt>
    <dgm:pt modelId="{3CFCBFB4-F53E-4C90-8889-561ED62C9F7D}" type="pres">
      <dgm:prSet presAssocID="{80437F8F-FDDF-47A1-9718-DEE3BCBA4EA8}" presName="spacing" presStyleCnt="0"/>
      <dgm:spPr/>
    </dgm:pt>
    <dgm:pt modelId="{378CB415-558E-44C3-AD50-C0F63E793594}" type="pres">
      <dgm:prSet presAssocID="{EA20E3C6-9B54-4D95-84D0-9B0F3F704413}" presName="composite" presStyleCnt="0"/>
      <dgm:spPr/>
    </dgm:pt>
    <dgm:pt modelId="{A568A2F6-24A8-4538-883B-57F9635ECAE0}" type="pres">
      <dgm:prSet presAssocID="{EA20E3C6-9B54-4D95-84D0-9B0F3F704413}" presName="imgShp" presStyleLbl="fgImgPlace1" presStyleIdx="2" presStyleCnt="6"/>
      <dgm:spPr/>
    </dgm:pt>
    <dgm:pt modelId="{016741AB-D98C-4DE7-9612-B964CE56633A}" type="pres">
      <dgm:prSet presAssocID="{EA20E3C6-9B54-4D95-84D0-9B0F3F704413}" presName="txShp" presStyleLbl="node1" presStyleIdx="2" presStyleCnt="6">
        <dgm:presLayoutVars>
          <dgm:bulletEnabled val="1"/>
        </dgm:presLayoutVars>
      </dgm:prSet>
      <dgm:spPr/>
      <dgm:t>
        <a:bodyPr/>
        <a:lstStyle/>
        <a:p>
          <a:endParaRPr lang="en-US"/>
        </a:p>
      </dgm:t>
    </dgm:pt>
    <dgm:pt modelId="{7279FB7B-56DA-4061-A0E3-D58FBB0F4EDA}" type="pres">
      <dgm:prSet presAssocID="{382FF73A-2DDC-4B73-ADA7-6AD7958BCA08}" presName="spacing" presStyleCnt="0"/>
      <dgm:spPr/>
    </dgm:pt>
    <dgm:pt modelId="{4CA9260D-EAED-4B59-B4DD-4AB05A0EE94D}" type="pres">
      <dgm:prSet presAssocID="{473E4971-A72B-4E6D-8E84-5025E97B2EF4}" presName="composite" presStyleCnt="0"/>
      <dgm:spPr/>
    </dgm:pt>
    <dgm:pt modelId="{DD18A4E0-7463-4E12-9488-C668C4B4CB8D}" type="pres">
      <dgm:prSet presAssocID="{473E4971-A72B-4E6D-8E84-5025E97B2EF4}" presName="imgShp" presStyleLbl="fgImgPlace1" presStyleIdx="3" presStyleCnt="6"/>
      <dgm:spPr/>
    </dgm:pt>
    <dgm:pt modelId="{D296988F-2E28-46D3-AFAE-30F46B3F27E2}" type="pres">
      <dgm:prSet presAssocID="{473E4971-A72B-4E6D-8E84-5025E97B2EF4}" presName="txShp" presStyleLbl="node1" presStyleIdx="3" presStyleCnt="6">
        <dgm:presLayoutVars>
          <dgm:bulletEnabled val="1"/>
        </dgm:presLayoutVars>
      </dgm:prSet>
      <dgm:spPr/>
      <dgm:t>
        <a:bodyPr/>
        <a:lstStyle/>
        <a:p>
          <a:endParaRPr lang="en-US"/>
        </a:p>
      </dgm:t>
    </dgm:pt>
    <dgm:pt modelId="{36D58DD7-396D-4168-B853-478834CD8A7F}" type="pres">
      <dgm:prSet presAssocID="{E94123C4-4687-47FC-A1F1-537D41D98931}" presName="spacing" presStyleCnt="0"/>
      <dgm:spPr/>
    </dgm:pt>
    <dgm:pt modelId="{DBC6AF18-AF7A-41B4-8E71-3EFB75677CF4}" type="pres">
      <dgm:prSet presAssocID="{3F669F12-653C-42EA-B9D4-1A17A00BACEA}" presName="composite" presStyleCnt="0"/>
      <dgm:spPr/>
    </dgm:pt>
    <dgm:pt modelId="{7DB875DC-E32C-4288-B5DF-1E22E75C7EAB}" type="pres">
      <dgm:prSet presAssocID="{3F669F12-653C-42EA-B9D4-1A17A00BACEA}" presName="imgShp" presStyleLbl="fgImgPlace1" presStyleIdx="4" presStyleCnt="6"/>
      <dgm:spPr/>
    </dgm:pt>
    <dgm:pt modelId="{DB8D7560-4EC8-4BF1-8F02-E9FE1B055009}" type="pres">
      <dgm:prSet presAssocID="{3F669F12-653C-42EA-B9D4-1A17A00BACEA}" presName="txShp" presStyleLbl="node1" presStyleIdx="4" presStyleCnt="6">
        <dgm:presLayoutVars>
          <dgm:bulletEnabled val="1"/>
        </dgm:presLayoutVars>
      </dgm:prSet>
      <dgm:spPr/>
      <dgm:t>
        <a:bodyPr/>
        <a:lstStyle/>
        <a:p>
          <a:endParaRPr lang="en-US"/>
        </a:p>
      </dgm:t>
    </dgm:pt>
    <dgm:pt modelId="{815303A0-ACD6-4F55-B6E0-FD7ED87FFD61}" type="pres">
      <dgm:prSet presAssocID="{4D1D7E63-025A-4F33-A879-F6BC03D69992}" presName="spacing" presStyleCnt="0"/>
      <dgm:spPr/>
    </dgm:pt>
    <dgm:pt modelId="{96446124-9AA9-4478-A339-5A20B93575C0}" type="pres">
      <dgm:prSet presAssocID="{05C0378C-6356-420B-96F2-9852D5BB865A}" presName="composite" presStyleCnt="0"/>
      <dgm:spPr/>
    </dgm:pt>
    <dgm:pt modelId="{825F1536-CDA9-429C-B3FC-4AACDFD75999}" type="pres">
      <dgm:prSet presAssocID="{05C0378C-6356-420B-96F2-9852D5BB865A}" presName="imgShp" presStyleLbl="fgImgPlace1" presStyleIdx="5" presStyleCnt="6"/>
      <dgm:spPr/>
    </dgm:pt>
    <dgm:pt modelId="{D11DDB32-CEC0-4F9F-9146-615F13FF7DDC}" type="pres">
      <dgm:prSet presAssocID="{05C0378C-6356-420B-96F2-9852D5BB865A}" presName="txShp" presStyleLbl="node1" presStyleIdx="5" presStyleCnt="6">
        <dgm:presLayoutVars>
          <dgm:bulletEnabled val="1"/>
        </dgm:presLayoutVars>
      </dgm:prSet>
      <dgm:spPr/>
      <dgm:t>
        <a:bodyPr/>
        <a:lstStyle/>
        <a:p>
          <a:endParaRPr lang="en-US"/>
        </a:p>
      </dgm:t>
    </dgm:pt>
  </dgm:ptLst>
  <dgm:cxnLst>
    <dgm:cxn modelId="{52CD9862-38E9-4A9C-ACDA-F46709318AAE}" type="presOf" srcId="{473E4971-A72B-4E6D-8E84-5025E97B2EF4}" destId="{D296988F-2E28-46D3-AFAE-30F46B3F27E2}" srcOrd="0" destOrd="0" presId="urn:microsoft.com/office/officeart/2005/8/layout/vList3#1"/>
    <dgm:cxn modelId="{F9E07B0D-A6BC-4072-83E3-139F07472837}" srcId="{7A2D4455-851B-4307-9521-C2EC59B29D7E}" destId="{05C0378C-6356-420B-96F2-9852D5BB865A}" srcOrd="5" destOrd="0" parTransId="{D6D71697-BAED-45B8-AB43-0E0EAB7B1ACB}" sibTransId="{7C149524-84B9-4236-913E-98976A8D02C3}"/>
    <dgm:cxn modelId="{484E8089-F49E-44F9-904D-89800F65F866}" type="presOf" srcId="{3F669F12-653C-42EA-B9D4-1A17A00BACEA}" destId="{DB8D7560-4EC8-4BF1-8F02-E9FE1B055009}" srcOrd="0" destOrd="0" presId="urn:microsoft.com/office/officeart/2005/8/layout/vList3#1"/>
    <dgm:cxn modelId="{29838E0B-A4B8-490E-B1D5-6B5AD3970231}" srcId="{7A2D4455-851B-4307-9521-C2EC59B29D7E}" destId="{2B919161-205F-4B47-867E-52B711E83D4A}" srcOrd="1" destOrd="0" parTransId="{728FC2FB-ABF0-4C3F-8D06-9153636849FE}" sibTransId="{80437F8F-FDDF-47A1-9718-DEE3BCBA4EA8}"/>
    <dgm:cxn modelId="{B7B54324-572C-4F6D-ABBA-4C8B13A9DE9A}" srcId="{7A2D4455-851B-4307-9521-C2EC59B29D7E}" destId="{57068D90-7902-499D-AE6D-1A7DAE4803CB}" srcOrd="0" destOrd="0" parTransId="{273CDEAB-5C16-451C-9BE0-0B6593FA49D3}" sibTransId="{09A5BEEB-80CA-4BE8-A1E7-173A69BA60FE}"/>
    <dgm:cxn modelId="{E3AE9313-FF89-437C-BE64-17DE33739DB9}" type="presOf" srcId="{7A2D4455-851B-4307-9521-C2EC59B29D7E}" destId="{400DD8B7-EC5E-493E-A8A3-A51D5D18FD00}" srcOrd="0" destOrd="0" presId="urn:microsoft.com/office/officeart/2005/8/layout/vList3#1"/>
    <dgm:cxn modelId="{8FB83D52-FBBB-4101-B29D-A31B5D8A80AD}" type="presOf" srcId="{EA20E3C6-9B54-4D95-84D0-9B0F3F704413}" destId="{016741AB-D98C-4DE7-9612-B964CE56633A}" srcOrd="0" destOrd="0" presId="urn:microsoft.com/office/officeart/2005/8/layout/vList3#1"/>
    <dgm:cxn modelId="{3CB62ED6-5408-4D4B-88AB-3FE8BDB74EC3}" type="presOf" srcId="{57068D90-7902-499D-AE6D-1A7DAE4803CB}" destId="{EB18030E-B439-47F2-BC51-41A6F1C7EAC2}" srcOrd="0" destOrd="0" presId="urn:microsoft.com/office/officeart/2005/8/layout/vList3#1"/>
    <dgm:cxn modelId="{44384206-AC2B-48E7-A9C4-428A02DCF862}" type="presOf" srcId="{05C0378C-6356-420B-96F2-9852D5BB865A}" destId="{D11DDB32-CEC0-4F9F-9146-615F13FF7DDC}" srcOrd="0" destOrd="0" presId="urn:microsoft.com/office/officeart/2005/8/layout/vList3#1"/>
    <dgm:cxn modelId="{C8BF165C-EA4D-44F5-B687-97E4406FD599}" type="presOf" srcId="{2B919161-205F-4B47-867E-52B711E83D4A}" destId="{22BD38C9-CAE6-4C61-82AD-82BC53FB1E45}" srcOrd="0" destOrd="0" presId="urn:microsoft.com/office/officeart/2005/8/layout/vList3#1"/>
    <dgm:cxn modelId="{A794E6A0-7215-41A0-888F-D1FB0D0D4224}" srcId="{7A2D4455-851B-4307-9521-C2EC59B29D7E}" destId="{473E4971-A72B-4E6D-8E84-5025E97B2EF4}" srcOrd="3" destOrd="0" parTransId="{D1207D72-5C35-46BD-9C33-D7E1DC7AEDF6}" sibTransId="{E94123C4-4687-47FC-A1F1-537D41D98931}"/>
    <dgm:cxn modelId="{3C672A0F-62B5-4973-B653-367DA67EDB2D}" srcId="{7A2D4455-851B-4307-9521-C2EC59B29D7E}" destId="{EA20E3C6-9B54-4D95-84D0-9B0F3F704413}" srcOrd="2" destOrd="0" parTransId="{75D804F4-DC28-4C36-BEC4-8E62383D0BD8}" sibTransId="{382FF73A-2DDC-4B73-ADA7-6AD7958BCA08}"/>
    <dgm:cxn modelId="{5D6ECB3E-62DF-4E34-A531-D9ADFA78D1A7}" srcId="{7A2D4455-851B-4307-9521-C2EC59B29D7E}" destId="{3F669F12-653C-42EA-B9D4-1A17A00BACEA}" srcOrd="4" destOrd="0" parTransId="{C9563817-4E71-47F4-8826-68DAAB8A5A9E}" sibTransId="{4D1D7E63-025A-4F33-A879-F6BC03D69992}"/>
    <dgm:cxn modelId="{7D4FEE41-29C9-4934-A7B9-E3045E5EFFFA}" type="presParOf" srcId="{400DD8B7-EC5E-493E-A8A3-A51D5D18FD00}" destId="{F3B7376F-F30A-43F1-8D03-900AA6B7D154}" srcOrd="0" destOrd="0" presId="urn:microsoft.com/office/officeart/2005/8/layout/vList3#1"/>
    <dgm:cxn modelId="{248DB24F-C645-4F0A-8DC3-A915A8A6FB57}" type="presParOf" srcId="{F3B7376F-F30A-43F1-8D03-900AA6B7D154}" destId="{CBEAC629-9D08-43A5-A15C-218E5EE090A7}" srcOrd="0" destOrd="0" presId="urn:microsoft.com/office/officeart/2005/8/layout/vList3#1"/>
    <dgm:cxn modelId="{5860DF23-88C8-432A-B193-0BC5A39660E9}" type="presParOf" srcId="{F3B7376F-F30A-43F1-8D03-900AA6B7D154}" destId="{EB18030E-B439-47F2-BC51-41A6F1C7EAC2}" srcOrd="1" destOrd="0" presId="urn:microsoft.com/office/officeart/2005/8/layout/vList3#1"/>
    <dgm:cxn modelId="{8B1C4F8A-ACC8-47C2-B620-DEF845652BF4}" type="presParOf" srcId="{400DD8B7-EC5E-493E-A8A3-A51D5D18FD00}" destId="{2028DC16-9D3B-44AC-B287-565C9134E1B9}" srcOrd="1" destOrd="0" presId="urn:microsoft.com/office/officeart/2005/8/layout/vList3#1"/>
    <dgm:cxn modelId="{FB551561-E4A2-46E0-94FD-10BF0C9288CA}" type="presParOf" srcId="{400DD8B7-EC5E-493E-A8A3-A51D5D18FD00}" destId="{E09B6657-7560-46E2-A37A-4042C5AB8704}" srcOrd="2" destOrd="0" presId="urn:microsoft.com/office/officeart/2005/8/layout/vList3#1"/>
    <dgm:cxn modelId="{D6E49DCE-E1E3-4426-B3C0-386FD0958E04}" type="presParOf" srcId="{E09B6657-7560-46E2-A37A-4042C5AB8704}" destId="{852FE4C6-90B6-452F-8B64-75379E815900}" srcOrd="0" destOrd="0" presId="urn:microsoft.com/office/officeart/2005/8/layout/vList3#1"/>
    <dgm:cxn modelId="{21438F1C-AD8E-4A4A-A95C-22752CDD48E9}" type="presParOf" srcId="{E09B6657-7560-46E2-A37A-4042C5AB8704}" destId="{22BD38C9-CAE6-4C61-82AD-82BC53FB1E45}" srcOrd="1" destOrd="0" presId="urn:microsoft.com/office/officeart/2005/8/layout/vList3#1"/>
    <dgm:cxn modelId="{4BAFF744-3BEA-41DA-9725-C3ECDF914702}" type="presParOf" srcId="{400DD8B7-EC5E-493E-A8A3-A51D5D18FD00}" destId="{3CFCBFB4-F53E-4C90-8889-561ED62C9F7D}" srcOrd="3" destOrd="0" presId="urn:microsoft.com/office/officeart/2005/8/layout/vList3#1"/>
    <dgm:cxn modelId="{AD5107E1-E866-45D3-BA99-EA6BD5BDBF83}" type="presParOf" srcId="{400DD8B7-EC5E-493E-A8A3-A51D5D18FD00}" destId="{378CB415-558E-44C3-AD50-C0F63E793594}" srcOrd="4" destOrd="0" presId="urn:microsoft.com/office/officeart/2005/8/layout/vList3#1"/>
    <dgm:cxn modelId="{EAC82A38-AA74-4AAD-9067-62ECABE54823}" type="presParOf" srcId="{378CB415-558E-44C3-AD50-C0F63E793594}" destId="{A568A2F6-24A8-4538-883B-57F9635ECAE0}" srcOrd="0" destOrd="0" presId="urn:microsoft.com/office/officeart/2005/8/layout/vList3#1"/>
    <dgm:cxn modelId="{7EAF632E-D896-4E6A-86D9-6281041840FC}" type="presParOf" srcId="{378CB415-558E-44C3-AD50-C0F63E793594}" destId="{016741AB-D98C-4DE7-9612-B964CE56633A}" srcOrd="1" destOrd="0" presId="urn:microsoft.com/office/officeart/2005/8/layout/vList3#1"/>
    <dgm:cxn modelId="{CA35B0C0-5A59-488C-9262-FCDA4A01FBBD}" type="presParOf" srcId="{400DD8B7-EC5E-493E-A8A3-A51D5D18FD00}" destId="{7279FB7B-56DA-4061-A0E3-D58FBB0F4EDA}" srcOrd="5" destOrd="0" presId="urn:microsoft.com/office/officeart/2005/8/layout/vList3#1"/>
    <dgm:cxn modelId="{C0C7420C-91E9-40C1-927D-604DB4C615D7}" type="presParOf" srcId="{400DD8B7-EC5E-493E-A8A3-A51D5D18FD00}" destId="{4CA9260D-EAED-4B59-B4DD-4AB05A0EE94D}" srcOrd="6" destOrd="0" presId="urn:microsoft.com/office/officeart/2005/8/layout/vList3#1"/>
    <dgm:cxn modelId="{B3061259-D2DF-4415-A96E-76C1A120483B}" type="presParOf" srcId="{4CA9260D-EAED-4B59-B4DD-4AB05A0EE94D}" destId="{DD18A4E0-7463-4E12-9488-C668C4B4CB8D}" srcOrd="0" destOrd="0" presId="urn:microsoft.com/office/officeart/2005/8/layout/vList3#1"/>
    <dgm:cxn modelId="{68277081-BA82-483B-91AD-7029B57FC47E}" type="presParOf" srcId="{4CA9260D-EAED-4B59-B4DD-4AB05A0EE94D}" destId="{D296988F-2E28-46D3-AFAE-30F46B3F27E2}" srcOrd="1" destOrd="0" presId="urn:microsoft.com/office/officeart/2005/8/layout/vList3#1"/>
    <dgm:cxn modelId="{A2DAE7E4-F917-4600-BF97-E25E4D39A9BF}" type="presParOf" srcId="{400DD8B7-EC5E-493E-A8A3-A51D5D18FD00}" destId="{36D58DD7-396D-4168-B853-478834CD8A7F}" srcOrd="7" destOrd="0" presId="urn:microsoft.com/office/officeart/2005/8/layout/vList3#1"/>
    <dgm:cxn modelId="{64A08981-EA93-42B6-9B5F-D69373CD7E16}" type="presParOf" srcId="{400DD8B7-EC5E-493E-A8A3-A51D5D18FD00}" destId="{DBC6AF18-AF7A-41B4-8E71-3EFB75677CF4}" srcOrd="8" destOrd="0" presId="urn:microsoft.com/office/officeart/2005/8/layout/vList3#1"/>
    <dgm:cxn modelId="{63A32B00-8B80-4F7D-B2AE-0C9462880BB7}" type="presParOf" srcId="{DBC6AF18-AF7A-41B4-8E71-3EFB75677CF4}" destId="{7DB875DC-E32C-4288-B5DF-1E22E75C7EAB}" srcOrd="0" destOrd="0" presId="urn:microsoft.com/office/officeart/2005/8/layout/vList3#1"/>
    <dgm:cxn modelId="{54B63D2E-EF74-4C31-BB01-27C9E19E6EEA}" type="presParOf" srcId="{DBC6AF18-AF7A-41B4-8E71-3EFB75677CF4}" destId="{DB8D7560-4EC8-4BF1-8F02-E9FE1B055009}" srcOrd="1" destOrd="0" presId="urn:microsoft.com/office/officeart/2005/8/layout/vList3#1"/>
    <dgm:cxn modelId="{BCD55C29-1A44-45E1-A988-A2BF70EB5845}" type="presParOf" srcId="{400DD8B7-EC5E-493E-A8A3-A51D5D18FD00}" destId="{815303A0-ACD6-4F55-B6E0-FD7ED87FFD61}" srcOrd="9" destOrd="0" presId="urn:microsoft.com/office/officeart/2005/8/layout/vList3#1"/>
    <dgm:cxn modelId="{9A75736D-A767-463E-AE84-3C9572B7FA63}" type="presParOf" srcId="{400DD8B7-EC5E-493E-A8A3-A51D5D18FD00}" destId="{96446124-9AA9-4478-A339-5A20B93575C0}" srcOrd="10" destOrd="0" presId="urn:microsoft.com/office/officeart/2005/8/layout/vList3#1"/>
    <dgm:cxn modelId="{C542B7E7-5F27-4830-B953-217FFF1C63C3}" type="presParOf" srcId="{96446124-9AA9-4478-A339-5A20B93575C0}" destId="{825F1536-CDA9-429C-B3FC-4AACDFD75999}" srcOrd="0" destOrd="0" presId="urn:microsoft.com/office/officeart/2005/8/layout/vList3#1"/>
    <dgm:cxn modelId="{86942A6F-EB2F-4737-9BA1-67B1BED7A7C4}" type="presParOf" srcId="{96446124-9AA9-4478-A339-5A20B93575C0}" destId="{D11DDB32-CEC0-4F9F-9146-615F13FF7DDC}"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B0600783-40BC-4717-8414-82349BD2C4D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4467629-A9E6-401E-A0C1-045C8CFC4A81}">
      <dgm:prSet/>
      <dgm:spPr/>
      <dgm:t>
        <a:bodyPr/>
        <a:lstStyle/>
        <a:p>
          <a:pPr rtl="1"/>
          <a:r>
            <a:rPr lang="fa-IR" b="1" dirty="0" smtClean="0">
              <a:cs typeface="B Titr" pitchFamily="2" charset="-78"/>
            </a:rPr>
            <a:t>نتيجه</a:t>
          </a:r>
          <a:endParaRPr lang="fa-IR" dirty="0">
            <a:cs typeface="B Titr" pitchFamily="2" charset="-78"/>
          </a:endParaRPr>
        </a:p>
      </dgm:t>
    </dgm:pt>
    <dgm:pt modelId="{A1DF4F28-8B63-44DD-BF62-A5C320F8BD4F}" type="parTrans" cxnId="{96A2B499-0961-4447-A335-A5DA59559ED2}">
      <dgm:prSet/>
      <dgm:spPr/>
      <dgm:t>
        <a:bodyPr/>
        <a:lstStyle/>
        <a:p>
          <a:endParaRPr lang="en-US">
            <a:cs typeface="B Zar" pitchFamily="2" charset="-78"/>
          </a:endParaRPr>
        </a:p>
      </dgm:t>
    </dgm:pt>
    <dgm:pt modelId="{FDF8533E-20A2-4E2C-B0BE-3865B1E9D95C}" type="sibTrans" cxnId="{96A2B499-0961-4447-A335-A5DA59559ED2}">
      <dgm:prSet/>
      <dgm:spPr/>
      <dgm:t>
        <a:bodyPr/>
        <a:lstStyle/>
        <a:p>
          <a:endParaRPr lang="en-US">
            <a:cs typeface="B Zar" pitchFamily="2" charset="-78"/>
          </a:endParaRPr>
        </a:p>
      </dgm:t>
    </dgm:pt>
    <dgm:pt modelId="{CBD1844E-5F38-4B36-B6E7-358D409606D8}">
      <dgm:prSet/>
      <dgm:spPr/>
      <dgm:t>
        <a:bodyPr/>
        <a:lstStyle/>
        <a:p>
          <a:pPr rtl="1"/>
          <a:r>
            <a:rPr lang="fa-IR" dirty="0" smtClean="0">
              <a:cs typeface="B Zar" pitchFamily="2" charset="-78"/>
            </a:rPr>
            <a:t>چنين بررسي بايد تأمين‌كنندگان مالي را مطمئن سازد كه پروژه موردنظر اولاً به‌لحاظ فني، اقتصادي و مالي امكان‌پذير است. ثانياً بازده قابل‌قبولي را در مدت معيني براي وي دربر خواهد داشت. </a:t>
          </a:r>
          <a:endParaRPr lang="en-US" dirty="0">
            <a:cs typeface="B Zar" pitchFamily="2" charset="-78"/>
          </a:endParaRPr>
        </a:p>
      </dgm:t>
    </dgm:pt>
    <dgm:pt modelId="{F6621553-04C0-424C-844C-61AE1E399019}" type="parTrans" cxnId="{E198AC1D-EEF2-4B16-A188-4A3865BAA3FC}">
      <dgm:prSet/>
      <dgm:spPr/>
      <dgm:t>
        <a:bodyPr/>
        <a:lstStyle/>
        <a:p>
          <a:endParaRPr lang="en-US">
            <a:cs typeface="B Zar" pitchFamily="2" charset="-78"/>
          </a:endParaRPr>
        </a:p>
      </dgm:t>
    </dgm:pt>
    <dgm:pt modelId="{74085663-C396-485E-A2D9-C541D4812771}" type="sibTrans" cxnId="{E198AC1D-EEF2-4B16-A188-4A3865BAA3FC}">
      <dgm:prSet/>
      <dgm:spPr/>
      <dgm:t>
        <a:bodyPr/>
        <a:lstStyle/>
        <a:p>
          <a:endParaRPr lang="en-US">
            <a:cs typeface="B Zar" pitchFamily="2" charset="-78"/>
          </a:endParaRPr>
        </a:p>
      </dgm:t>
    </dgm:pt>
    <dgm:pt modelId="{191D6DE9-6B14-4E74-8288-4DA70412C765}" type="pres">
      <dgm:prSet presAssocID="{B0600783-40BC-4717-8414-82349BD2C4D7}" presName="theList" presStyleCnt="0">
        <dgm:presLayoutVars>
          <dgm:dir/>
          <dgm:animLvl val="lvl"/>
          <dgm:resizeHandles val="exact"/>
        </dgm:presLayoutVars>
      </dgm:prSet>
      <dgm:spPr/>
      <dgm:t>
        <a:bodyPr/>
        <a:lstStyle/>
        <a:p>
          <a:endParaRPr lang="en-US"/>
        </a:p>
      </dgm:t>
    </dgm:pt>
    <dgm:pt modelId="{90EC5DB8-E47A-4C8B-A5CD-66C1D5BFCB9B}" type="pres">
      <dgm:prSet presAssocID="{D4467629-A9E6-401E-A0C1-045C8CFC4A81}" presName="compNode" presStyleCnt="0"/>
      <dgm:spPr/>
    </dgm:pt>
    <dgm:pt modelId="{086FDDC1-ADA8-40D6-9781-4603DC8DEA3B}" type="pres">
      <dgm:prSet presAssocID="{D4467629-A9E6-401E-A0C1-045C8CFC4A81}" presName="aNode" presStyleLbl="bgShp" presStyleIdx="0" presStyleCnt="1"/>
      <dgm:spPr/>
      <dgm:t>
        <a:bodyPr/>
        <a:lstStyle/>
        <a:p>
          <a:endParaRPr lang="en-US"/>
        </a:p>
      </dgm:t>
    </dgm:pt>
    <dgm:pt modelId="{439863D3-2B0F-4904-B011-8DBB6251196C}" type="pres">
      <dgm:prSet presAssocID="{D4467629-A9E6-401E-A0C1-045C8CFC4A81}" presName="textNode" presStyleLbl="bgShp" presStyleIdx="0" presStyleCnt="1"/>
      <dgm:spPr/>
      <dgm:t>
        <a:bodyPr/>
        <a:lstStyle/>
        <a:p>
          <a:endParaRPr lang="en-US"/>
        </a:p>
      </dgm:t>
    </dgm:pt>
    <dgm:pt modelId="{295FD58A-99F4-43F9-9677-FD7C75245D48}" type="pres">
      <dgm:prSet presAssocID="{D4467629-A9E6-401E-A0C1-045C8CFC4A81}" presName="compChildNode" presStyleCnt="0"/>
      <dgm:spPr/>
    </dgm:pt>
    <dgm:pt modelId="{3295C65E-FE48-475A-9913-3BDCFFFACEB0}" type="pres">
      <dgm:prSet presAssocID="{D4467629-A9E6-401E-A0C1-045C8CFC4A81}" presName="theInnerList" presStyleCnt="0"/>
      <dgm:spPr/>
    </dgm:pt>
    <dgm:pt modelId="{C5D221B4-500F-4350-91AE-21EE3B77CFCB}" type="pres">
      <dgm:prSet presAssocID="{CBD1844E-5F38-4B36-B6E7-358D409606D8}" presName="childNode" presStyleLbl="node1" presStyleIdx="0" presStyleCnt="1">
        <dgm:presLayoutVars>
          <dgm:bulletEnabled val="1"/>
        </dgm:presLayoutVars>
      </dgm:prSet>
      <dgm:spPr/>
      <dgm:t>
        <a:bodyPr/>
        <a:lstStyle/>
        <a:p>
          <a:endParaRPr lang="en-US"/>
        </a:p>
      </dgm:t>
    </dgm:pt>
  </dgm:ptLst>
  <dgm:cxnLst>
    <dgm:cxn modelId="{E198AC1D-EEF2-4B16-A188-4A3865BAA3FC}" srcId="{D4467629-A9E6-401E-A0C1-045C8CFC4A81}" destId="{CBD1844E-5F38-4B36-B6E7-358D409606D8}" srcOrd="0" destOrd="0" parTransId="{F6621553-04C0-424C-844C-61AE1E399019}" sibTransId="{74085663-C396-485E-A2D9-C541D4812771}"/>
    <dgm:cxn modelId="{96A2B499-0961-4447-A335-A5DA59559ED2}" srcId="{B0600783-40BC-4717-8414-82349BD2C4D7}" destId="{D4467629-A9E6-401E-A0C1-045C8CFC4A81}" srcOrd="0" destOrd="0" parTransId="{A1DF4F28-8B63-44DD-BF62-A5C320F8BD4F}" sibTransId="{FDF8533E-20A2-4E2C-B0BE-3865B1E9D95C}"/>
    <dgm:cxn modelId="{14F22F35-8927-41CB-B8C9-635BC28D2B0B}" type="presOf" srcId="{D4467629-A9E6-401E-A0C1-045C8CFC4A81}" destId="{439863D3-2B0F-4904-B011-8DBB6251196C}" srcOrd="1" destOrd="0" presId="urn:microsoft.com/office/officeart/2005/8/layout/lProcess2"/>
    <dgm:cxn modelId="{9DDB475B-6A45-43ED-A2F5-B5EE3A69BAD1}" type="presOf" srcId="{D4467629-A9E6-401E-A0C1-045C8CFC4A81}" destId="{086FDDC1-ADA8-40D6-9781-4603DC8DEA3B}" srcOrd="0" destOrd="0" presId="urn:microsoft.com/office/officeart/2005/8/layout/lProcess2"/>
    <dgm:cxn modelId="{C5E0BD74-BC9A-45F4-8B05-EE9C5BD63399}" type="presOf" srcId="{B0600783-40BC-4717-8414-82349BD2C4D7}" destId="{191D6DE9-6B14-4E74-8288-4DA70412C765}" srcOrd="0" destOrd="0" presId="urn:microsoft.com/office/officeart/2005/8/layout/lProcess2"/>
    <dgm:cxn modelId="{B72A1337-F771-4677-94D9-ECF37BA300C5}" type="presOf" srcId="{CBD1844E-5F38-4B36-B6E7-358D409606D8}" destId="{C5D221B4-500F-4350-91AE-21EE3B77CFCB}" srcOrd="0" destOrd="0" presId="urn:microsoft.com/office/officeart/2005/8/layout/lProcess2"/>
    <dgm:cxn modelId="{57646455-6444-438A-BEDE-CCC8A9F4F7ED}" type="presParOf" srcId="{191D6DE9-6B14-4E74-8288-4DA70412C765}" destId="{90EC5DB8-E47A-4C8B-A5CD-66C1D5BFCB9B}" srcOrd="0" destOrd="0" presId="urn:microsoft.com/office/officeart/2005/8/layout/lProcess2"/>
    <dgm:cxn modelId="{DB34CD9E-E782-4FAB-8272-6B47A7A1D8AD}" type="presParOf" srcId="{90EC5DB8-E47A-4C8B-A5CD-66C1D5BFCB9B}" destId="{086FDDC1-ADA8-40D6-9781-4603DC8DEA3B}" srcOrd="0" destOrd="0" presId="urn:microsoft.com/office/officeart/2005/8/layout/lProcess2"/>
    <dgm:cxn modelId="{7BE92D5C-D5A1-4A40-BABE-9329E3DADE08}" type="presParOf" srcId="{90EC5DB8-E47A-4C8B-A5CD-66C1D5BFCB9B}" destId="{439863D3-2B0F-4904-B011-8DBB6251196C}" srcOrd="1" destOrd="0" presId="urn:microsoft.com/office/officeart/2005/8/layout/lProcess2"/>
    <dgm:cxn modelId="{7F399E47-BF16-4E6D-9C01-083B3A34F659}" type="presParOf" srcId="{90EC5DB8-E47A-4C8B-A5CD-66C1D5BFCB9B}" destId="{295FD58A-99F4-43F9-9677-FD7C75245D48}" srcOrd="2" destOrd="0" presId="urn:microsoft.com/office/officeart/2005/8/layout/lProcess2"/>
    <dgm:cxn modelId="{DE8D02C4-F9EC-480F-B318-FD6DC3E96277}" type="presParOf" srcId="{295FD58A-99F4-43F9-9677-FD7C75245D48}" destId="{3295C65E-FE48-475A-9913-3BDCFFFACEB0}" srcOrd="0" destOrd="0" presId="urn:microsoft.com/office/officeart/2005/8/layout/lProcess2"/>
    <dgm:cxn modelId="{B3BFE740-5DAE-4C5D-9018-908986EA3AC3}" type="presParOf" srcId="{3295C65E-FE48-475A-9913-3BDCFFFACEB0}" destId="{C5D221B4-500F-4350-91AE-21EE3B77CFCB}"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تأمين‌كننده مالي بايد مطمئن شود كه مجري پروژه و عوامل آن (مديريت پروژه، مشاوران، پيمانكاران، سازندگان، تأمين‌كنندگان تجهيزات و ...) از جهات زير مورد قبول هستند و مي‌توانند پروژه را با كيفيت معين در زمان مقرر و با قيمت مشخص به‌اتمام برسانند. هرگونه تغيير در هريك از اين عوامل موجب به‌هم‌ريختن اقتصاد پروژه خواهد شد. </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dgm:spPr/>
      <dgm:t>
        <a:bodyPr/>
        <a:lstStyle/>
        <a:p>
          <a:pPr algn="ctr" rtl="1"/>
          <a:r>
            <a:rPr lang="fa-IR" dirty="0" smtClean="0">
              <a:cs typeface="B Titr" pitchFamily="2" charset="-78"/>
            </a:rPr>
            <a:t>2- بررسي ريسك‌هاي اجرايي</a:t>
          </a:r>
          <a:endParaRPr lang="en-US"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1EC6A7FA-19A9-4280-A3D6-A08A174EE917}" srcId="{705ABDCC-00C7-428F-8D37-C8254BA18A38}" destId="{00B7B801-57B0-4B48-8283-FA3D9B73738D}" srcOrd="0" destOrd="0" parTransId="{ADDF6040-620E-4150-B294-8318D07E6FD8}" sibTransId="{94861791-3BEA-40E2-8DB4-071541F27E40}"/>
    <dgm:cxn modelId="{465EB79B-2FF7-44C0-9642-70F6FE9C9272}" srcId="{00B7B801-57B0-4B48-8283-FA3D9B73738D}" destId="{A7A6FCBE-412C-4736-8658-0B6C41641E30}" srcOrd="0" destOrd="0" parTransId="{53993318-4070-4070-8157-A8E57BB1A122}" sibTransId="{F571230A-3903-45C6-95BA-CDE88D4ADB9A}"/>
    <dgm:cxn modelId="{69542B55-A793-4D10-94DC-9F7DB6117458}" type="presOf" srcId="{00B7B801-57B0-4B48-8283-FA3D9B73738D}" destId="{B81F8A28-7F2C-4D5C-A581-99DDA73530BC}" srcOrd="1" destOrd="0" presId="urn:microsoft.com/office/officeart/2005/8/layout/process3"/>
    <dgm:cxn modelId="{FB047650-BA82-4BDD-B9B7-746D25F83B67}" type="presOf" srcId="{705ABDCC-00C7-428F-8D37-C8254BA18A38}" destId="{2C8C0607-A662-4169-8162-6B0EBF475C61}" srcOrd="0" destOrd="0" presId="urn:microsoft.com/office/officeart/2005/8/layout/process3"/>
    <dgm:cxn modelId="{B1ACBED1-5684-4A2A-B37F-A96DF567DD32}" type="presOf" srcId="{00B7B801-57B0-4B48-8283-FA3D9B73738D}" destId="{7AA2C9FF-B715-4DCA-A156-E3EDFEFBEA84}" srcOrd="0" destOrd="0" presId="urn:microsoft.com/office/officeart/2005/8/layout/process3"/>
    <dgm:cxn modelId="{C358190B-C5A4-4834-B6D7-70F60E28FCA0}" type="presOf" srcId="{A7A6FCBE-412C-4736-8658-0B6C41641E30}" destId="{DE6533EF-91C2-488E-93F3-BF3609BF89B9}" srcOrd="0" destOrd="0" presId="urn:microsoft.com/office/officeart/2005/8/layout/process3"/>
    <dgm:cxn modelId="{9B084FCD-9DAD-42CB-A226-D72DB351026F}" type="presParOf" srcId="{2C8C0607-A662-4169-8162-6B0EBF475C61}" destId="{A9783249-67AF-4795-BBC1-277619AB2909}" srcOrd="0" destOrd="0" presId="urn:microsoft.com/office/officeart/2005/8/layout/process3"/>
    <dgm:cxn modelId="{DD289766-D820-4D5B-A557-C3740575F698}" type="presParOf" srcId="{A9783249-67AF-4795-BBC1-277619AB2909}" destId="{7AA2C9FF-B715-4DCA-A156-E3EDFEFBEA84}" srcOrd="0" destOrd="0" presId="urn:microsoft.com/office/officeart/2005/8/layout/process3"/>
    <dgm:cxn modelId="{B08CB3A7-38D6-4269-9D61-D4DA238A2849}" type="presParOf" srcId="{A9783249-67AF-4795-BBC1-277619AB2909}" destId="{B81F8A28-7F2C-4D5C-A581-99DDA73530BC}" srcOrd="1" destOrd="0" presId="urn:microsoft.com/office/officeart/2005/8/layout/process3"/>
    <dgm:cxn modelId="{B16AA0E9-E798-4186-B564-8725FBDA3316}"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7A2D4455-851B-4307-9521-C2EC59B29D7E}" type="doc">
      <dgm:prSet loTypeId="urn:microsoft.com/office/officeart/2005/8/layout/vList3#2" loCatId="list" qsTypeId="urn:microsoft.com/office/officeart/2005/8/quickstyle/3d1" qsCatId="3D" csTypeId="urn:microsoft.com/office/officeart/2005/8/colors/accent1_2" csCatId="accent1" phldr="1"/>
      <dgm:spPr/>
    </dgm:pt>
    <dgm:pt modelId="{F762B2A6-1CF9-4119-B8BF-F28A7C2F911F}">
      <dgm:prSet phldrT="[Text]"/>
      <dgm:spPr/>
      <dgm:t>
        <a:bodyPr/>
        <a:lstStyle/>
        <a:p>
          <a:pPr algn="justLow" rtl="1"/>
          <a:r>
            <a:rPr lang="fa-IR" dirty="0" smtClean="0">
              <a:cs typeface="B Zar" pitchFamily="2" charset="-78"/>
            </a:rPr>
            <a:t>توانايي ارائة تضمين اتمام كار</a:t>
          </a:r>
          <a:endParaRPr lang="en-US" dirty="0">
            <a:cs typeface="B Zar" pitchFamily="2" charset="-78"/>
          </a:endParaRPr>
        </a:p>
      </dgm:t>
    </dgm:pt>
    <dgm:pt modelId="{C220D806-EF35-4DE8-8554-4585FC659CFA}" type="sibTrans" cxnId="{E94F985F-26AD-4FC0-BB5F-21EB09466C73}">
      <dgm:prSet/>
      <dgm:spPr/>
    </dgm:pt>
    <dgm:pt modelId="{3E4BE244-3960-42DC-A48E-A6C48F69B97B}" type="parTrans" cxnId="{E94F985F-26AD-4FC0-BB5F-21EB09466C73}">
      <dgm:prSet/>
      <dgm:spPr/>
    </dgm:pt>
    <dgm:pt modelId="{A7B6C888-1EF9-4777-9AB1-DC315ED4543E}">
      <dgm:prSet phldrT="[Text]"/>
      <dgm:spPr/>
      <dgm:t>
        <a:bodyPr/>
        <a:lstStyle/>
        <a:p>
          <a:pPr algn="justLow" rtl="1"/>
          <a:r>
            <a:rPr lang="fa-IR" dirty="0" smtClean="0">
              <a:cs typeface="B Zar" pitchFamily="2" charset="-78"/>
            </a:rPr>
            <a:t>دسترسي به ليسانس‌هاي مورد نياز</a:t>
          </a:r>
          <a:endParaRPr lang="en-US" dirty="0">
            <a:cs typeface="B Zar" pitchFamily="2" charset="-78"/>
          </a:endParaRPr>
        </a:p>
      </dgm:t>
    </dgm:pt>
    <dgm:pt modelId="{6AB0F859-A188-41B0-8FCB-D215EC23ADB5}" type="sibTrans" cxnId="{4FC662EC-7EBA-421D-9289-42088C75C5B8}">
      <dgm:prSet/>
      <dgm:spPr/>
    </dgm:pt>
    <dgm:pt modelId="{6E32932C-61D6-40F5-85C9-73AD0139C601}" type="parTrans" cxnId="{4FC662EC-7EBA-421D-9289-42088C75C5B8}">
      <dgm:prSet/>
      <dgm:spPr/>
    </dgm:pt>
    <dgm:pt modelId="{A96BAB80-C9AC-4438-A166-8C619EE2588F}">
      <dgm:prSet phldrT="[Text]"/>
      <dgm:spPr/>
      <dgm:t>
        <a:bodyPr/>
        <a:lstStyle/>
        <a:p>
          <a:pPr algn="justLow" rtl="1"/>
          <a:r>
            <a:rPr lang="fa-IR" dirty="0" smtClean="0">
              <a:cs typeface="B Zar" pitchFamily="2" charset="-78"/>
            </a:rPr>
            <a:t>برنامه اجرايي پيمانكاران براي انجام پروژه</a:t>
          </a:r>
          <a:endParaRPr lang="en-US" dirty="0">
            <a:cs typeface="B Zar" pitchFamily="2" charset="-78"/>
          </a:endParaRPr>
        </a:p>
      </dgm:t>
    </dgm:pt>
    <dgm:pt modelId="{FB77C50F-CE0C-402B-A9F4-1A9389E59A98}" type="sibTrans" cxnId="{6057AE89-0D70-43E1-A7E3-A683C1C93830}">
      <dgm:prSet/>
      <dgm:spPr/>
    </dgm:pt>
    <dgm:pt modelId="{79962F15-3648-4351-9544-F87BF6ED069C}" type="parTrans" cxnId="{6057AE89-0D70-43E1-A7E3-A683C1C93830}">
      <dgm:prSet/>
      <dgm:spPr/>
    </dgm:pt>
    <dgm:pt modelId="{A3B50CF9-C336-463E-AE6E-38327A517F2E}">
      <dgm:prSet phldrT="[Text]"/>
      <dgm:spPr/>
      <dgm:t>
        <a:bodyPr/>
        <a:lstStyle/>
        <a:p>
          <a:pPr algn="justLow" rtl="1"/>
          <a:r>
            <a:rPr lang="fa-IR" dirty="0" smtClean="0">
              <a:cs typeface="B Zar" pitchFamily="2" charset="-78"/>
            </a:rPr>
            <a:t>شناخت پيمانكاران از پروژه</a:t>
          </a:r>
          <a:endParaRPr lang="en-US" dirty="0">
            <a:cs typeface="B Zar" pitchFamily="2" charset="-78"/>
          </a:endParaRPr>
        </a:p>
      </dgm:t>
    </dgm:pt>
    <dgm:pt modelId="{2DCEB0FB-A344-43F6-8FF7-6874E720151B}" type="sibTrans" cxnId="{FC7D22A2-354D-45D3-A800-9BF5384B3DE7}">
      <dgm:prSet/>
      <dgm:spPr/>
    </dgm:pt>
    <dgm:pt modelId="{6D015388-BA82-44C3-96D5-4E94B487171D}" type="parTrans" cxnId="{FC7D22A2-354D-45D3-A800-9BF5384B3DE7}">
      <dgm:prSet/>
      <dgm:spPr/>
    </dgm:pt>
    <dgm:pt modelId="{57068D90-7902-499D-AE6D-1A7DAE4803CB}">
      <dgm:prSet phldrT="[Text]"/>
      <dgm:spPr/>
      <dgm:t>
        <a:bodyPr/>
        <a:lstStyle/>
        <a:p>
          <a:pPr algn="justLow" rtl="1"/>
          <a:r>
            <a:rPr lang="fa-IR" dirty="0" smtClean="0">
              <a:cs typeface="B Zar" pitchFamily="2" charset="-78"/>
            </a:rPr>
            <a:t>توانايي فني و سابقه پيمانكار</a:t>
          </a:r>
          <a:endParaRPr lang="en-US" dirty="0">
            <a:cs typeface="B Zar" pitchFamily="2" charset="-78"/>
          </a:endParaRPr>
        </a:p>
      </dgm:t>
    </dgm:pt>
    <dgm:pt modelId="{09A5BEEB-80CA-4BE8-A1E7-173A69BA60FE}" type="sibTrans" cxnId="{B7B54324-572C-4F6D-ABBA-4C8B13A9DE9A}">
      <dgm:prSet/>
      <dgm:spPr/>
      <dgm:t>
        <a:bodyPr/>
        <a:lstStyle/>
        <a:p>
          <a:endParaRPr lang="en-US"/>
        </a:p>
      </dgm:t>
    </dgm:pt>
    <dgm:pt modelId="{273CDEAB-5C16-451C-9BE0-0B6593FA49D3}" type="parTrans" cxnId="{B7B54324-572C-4F6D-ABBA-4C8B13A9DE9A}">
      <dgm:prSet/>
      <dgm:spPr/>
      <dgm:t>
        <a:bodyPr/>
        <a:lstStyle/>
        <a:p>
          <a:endParaRPr lang="en-US"/>
        </a:p>
      </dgm:t>
    </dgm:pt>
    <dgm:pt modelId="{400DD8B7-EC5E-493E-A8A3-A51D5D18FD00}" type="pres">
      <dgm:prSet presAssocID="{7A2D4455-851B-4307-9521-C2EC59B29D7E}" presName="linearFlow" presStyleCnt="0">
        <dgm:presLayoutVars>
          <dgm:dir val="rev"/>
          <dgm:resizeHandles val="exact"/>
        </dgm:presLayoutVars>
      </dgm:prSet>
      <dgm:spPr/>
    </dgm:pt>
    <dgm:pt modelId="{F3B7376F-F30A-43F1-8D03-900AA6B7D154}" type="pres">
      <dgm:prSet presAssocID="{57068D90-7902-499D-AE6D-1A7DAE4803CB}" presName="composite" presStyleCnt="0"/>
      <dgm:spPr/>
    </dgm:pt>
    <dgm:pt modelId="{CBEAC629-9D08-43A5-A15C-218E5EE090A7}" type="pres">
      <dgm:prSet presAssocID="{57068D90-7902-499D-AE6D-1A7DAE4803CB}" presName="imgShp" presStyleLbl="fgImgPlace1" presStyleIdx="0" presStyleCnt="5"/>
      <dgm:spPr/>
    </dgm:pt>
    <dgm:pt modelId="{EB18030E-B439-47F2-BC51-41A6F1C7EAC2}" type="pres">
      <dgm:prSet presAssocID="{57068D90-7902-499D-AE6D-1A7DAE4803CB}" presName="txShp" presStyleLbl="node1" presStyleIdx="0" presStyleCnt="5">
        <dgm:presLayoutVars>
          <dgm:bulletEnabled val="1"/>
        </dgm:presLayoutVars>
      </dgm:prSet>
      <dgm:spPr/>
      <dgm:t>
        <a:bodyPr/>
        <a:lstStyle/>
        <a:p>
          <a:endParaRPr lang="en-US"/>
        </a:p>
      </dgm:t>
    </dgm:pt>
    <dgm:pt modelId="{2028DC16-9D3B-44AC-B287-565C9134E1B9}" type="pres">
      <dgm:prSet presAssocID="{09A5BEEB-80CA-4BE8-A1E7-173A69BA60FE}" presName="spacing" presStyleCnt="0"/>
      <dgm:spPr/>
    </dgm:pt>
    <dgm:pt modelId="{D739A8B5-B81B-410C-821F-3982D942219F}" type="pres">
      <dgm:prSet presAssocID="{A3B50CF9-C336-463E-AE6E-38327A517F2E}" presName="composite" presStyleCnt="0"/>
      <dgm:spPr/>
    </dgm:pt>
    <dgm:pt modelId="{E978E315-6915-4E52-B059-A63B60507C72}" type="pres">
      <dgm:prSet presAssocID="{A3B50CF9-C336-463E-AE6E-38327A517F2E}" presName="imgShp" presStyleLbl="fgImgPlace1" presStyleIdx="1" presStyleCnt="5"/>
      <dgm:spPr/>
    </dgm:pt>
    <dgm:pt modelId="{22D943B9-B60D-462D-BDA3-3068BC415D81}" type="pres">
      <dgm:prSet presAssocID="{A3B50CF9-C336-463E-AE6E-38327A517F2E}" presName="txShp" presStyleLbl="node1" presStyleIdx="1" presStyleCnt="5">
        <dgm:presLayoutVars>
          <dgm:bulletEnabled val="1"/>
        </dgm:presLayoutVars>
      </dgm:prSet>
      <dgm:spPr/>
      <dgm:t>
        <a:bodyPr/>
        <a:lstStyle/>
        <a:p>
          <a:endParaRPr lang="en-US"/>
        </a:p>
      </dgm:t>
    </dgm:pt>
    <dgm:pt modelId="{DB5D7250-A220-4B73-8B00-587F9C09D01C}" type="pres">
      <dgm:prSet presAssocID="{2DCEB0FB-A344-43F6-8FF7-6874E720151B}" presName="spacing" presStyleCnt="0"/>
      <dgm:spPr/>
    </dgm:pt>
    <dgm:pt modelId="{30536DD3-12AA-484D-926E-8EEDFEBBFCB1}" type="pres">
      <dgm:prSet presAssocID="{A96BAB80-C9AC-4438-A166-8C619EE2588F}" presName="composite" presStyleCnt="0"/>
      <dgm:spPr/>
    </dgm:pt>
    <dgm:pt modelId="{3381C7BE-BCB0-4151-8C91-9B3F5A73EB24}" type="pres">
      <dgm:prSet presAssocID="{A96BAB80-C9AC-4438-A166-8C619EE2588F}" presName="imgShp" presStyleLbl="fgImgPlace1" presStyleIdx="2" presStyleCnt="5"/>
      <dgm:spPr/>
    </dgm:pt>
    <dgm:pt modelId="{4FA574AF-2A5D-4FA6-9C1A-9499AA293646}" type="pres">
      <dgm:prSet presAssocID="{A96BAB80-C9AC-4438-A166-8C619EE2588F}" presName="txShp" presStyleLbl="node1" presStyleIdx="2" presStyleCnt="5">
        <dgm:presLayoutVars>
          <dgm:bulletEnabled val="1"/>
        </dgm:presLayoutVars>
      </dgm:prSet>
      <dgm:spPr/>
      <dgm:t>
        <a:bodyPr/>
        <a:lstStyle/>
        <a:p>
          <a:endParaRPr lang="en-US"/>
        </a:p>
      </dgm:t>
    </dgm:pt>
    <dgm:pt modelId="{F05CC864-7107-4BFD-91E7-EA3C343333D3}" type="pres">
      <dgm:prSet presAssocID="{FB77C50F-CE0C-402B-A9F4-1A9389E59A98}" presName="spacing" presStyleCnt="0"/>
      <dgm:spPr/>
    </dgm:pt>
    <dgm:pt modelId="{54087A01-32C3-49C7-BEDA-A5C6A0DAB479}" type="pres">
      <dgm:prSet presAssocID="{A7B6C888-1EF9-4777-9AB1-DC315ED4543E}" presName="composite" presStyleCnt="0"/>
      <dgm:spPr/>
    </dgm:pt>
    <dgm:pt modelId="{ED0D038F-F76A-4828-B006-9D632275F282}" type="pres">
      <dgm:prSet presAssocID="{A7B6C888-1EF9-4777-9AB1-DC315ED4543E}" presName="imgShp" presStyleLbl="fgImgPlace1" presStyleIdx="3" presStyleCnt="5"/>
      <dgm:spPr/>
    </dgm:pt>
    <dgm:pt modelId="{03CFE096-ADB0-41BB-9EFE-69842186DF93}" type="pres">
      <dgm:prSet presAssocID="{A7B6C888-1EF9-4777-9AB1-DC315ED4543E}" presName="txShp" presStyleLbl="node1" presStyleIdx="3" presStyleCnt="5">
        <dgm:presLayoutVars>
          <dgm:bulletEnabled val="1"/>
        </dgm:presLayoutVars>
      </dgm:prSet>
      <dgm:spPr/>
      <dgm:t>
        <a:bodyPr/>
        <a:lstStyle/>
        <a:p>
          <a:endParaRPr lang="en-US"/>
        </a:p>
      </dgm:t>
    </dgm:pt>
    <dgm:pt modelId="{2B6B27C8-80C9-499C-A57D-BC9668EFDB47}" type="pres">
      <dgm:prSet presAssocID="{6AB0F859-A188-41B0-8FCB-D215EC23ADB5}" presName="spacing" presStyleCnt="0"/>
      <dgm:spPr/>
    </dgm:pt>
    <dgm:pt modelId="{D136BA5B-7C02-46DE-AB1D-E0116923D00C}" type="pres">
      <dgm:prSet presAssocID="{F762B2A6-1CF9-4119-B8BF-F28A7C2F911F}" presName="composite" presStyleCnt="0"/>
      <dgm:spPr/>
    </dgm:pt>
    <dgm:pt modelId="{60C5FFE1-7BB6-4D62-81F0-4BE3DA60A33A}" type="pres">
      <dgm:prSet presAssocID="{F762B2A6-1CF9-4119-B8BF-F28A7C2F911F}" presName="imgShp" presStyleLbl="fgImgPlace1" presStyleIdx="4" presStyleCnt="5"/>
      <dgm:spPr/>
    </dgm:pt>
    <dgm:pt modelId="{F20D4710-42DB-4E4A-AA35-E0BEE3C72A34}" type="pres">
      <dgm:prSet presAssocID="{F762B2A6-1CF9-4119-B8BF-F28A7C2F911F}" presName="txShp" presStyleLbl="node1" presStyleIdx="4" presStyleCnt="5">
        <dgm:presLayoutVars>
          <dgm:bulletEnabled val="1"/>
        </dgm:presLayoutVars>
      </dgm:prSet>
      <dgm:spPr/>
      <dgm:t>
        <a:bodyPr/>
        <a:lstStyle/>
        <a:p>
          <a:endParaRPr lang="en-US"/>
        </a:p>
      </dgm:t>
    </dgm:pt>
  </dgm:ptLst>
  <dgm:cxnLst>
    <dgm:cxn modelId="{E94F985F-26AD-4FC0-BB5F-21EB09466C73}" srcId="{7A2D4455-851B-4307-9521-C2EC59B29D7E}" destId="{F762B2A6-1CF9-4119-B8BF-F28A7C2F911F}" srcOrd="4" destOrd="0" parTransId="{3E4BE244-3960-42DC-A48E-A6C48F69B97B}" sibTransId="{C220D806-EF35-4DE8-8554-4585FC659CFA}"/>
    <dgm:cxn modelId="{6057AE89-0D70-43E1-A7E3-A683C1C93830}" srcId="{7A2D4455-851B-4307-9521-C2EC59B29D7E}" destId="{A96BAB80-C9AC-4438-A166-8C619EE2588F}" srcOrd="2" destOrd="0" parTransId="{79962F15-3648-4351-9544-F87BF6ED069C}" sibTransId="{FB77C50F-CE0C-402B-A9F4-1A9389E59A98}"/>
    <dgm:cxn modelId="{0938090B-7D9E-42B4-A7D6-A48D4768BD8B}" type="presOf" srcId="{57068D90-7902-499D-AE6D-1A7DAE4803CB}" destId="{EB18030E-B439-47F2-BC51-41A6F1C7EAC2}" srcOrd="0" destOrd="0" presId="urn:microsoft.com/office/officeart/2005/8/layout/vList3#2"/>
    <dgm:cxn modelId="{B7B54324-572C-4F6D-ABBA-4C8B13A9DE9A}" srcId="{7A2D4455-851B-4307-9521-C2EC59B29D7E}" destId="{57068D90-7902-499D-AE6D-1A7DAE4803CB}" srcOrd="0" destOrd="0" parTransId="{273CDEAB-5C16-451C-9BE0-0B6593FA49D3}" sibTransId="{09A5BEEB-80CA-4BE8-A1E7-173A69BA60FE}"/>
    <dgm:cxn modelId="{C6C1A660-3B1F-43CC-912B-2A7597284048}" type="presOf" srcId="{F762B2A6-1CF9-4119-B8BF-F28A7C2F911F}" destId="{F20D4710-42DB-4E4A-AA35-E0BEE3C72A34}" srcOrd="0" destOrd="0" presId="urn:microsoft.com/office/officeart/2005/8/layout/vList3#2"/>
    <dgm:cxn modelId="{4FC662EC-7EBA-421D-9289-42088C75C5B8}" srcId="{7A2D4455-851B-4307-9521-C2EC59B29D7E}" destId="{A7B6C888-1EF9-4777-9AB1-DC315ED4543E}" srcOrd="3" destOrd="0" parTransId="{6E32932C-61D6-40F5-85C9-73AD0139C601}" sibTransId="{6AB0F859-A188-41B0-8FCB-D215EC23ADB5}"/>
    <dgm:cxn modelId="{751C3A42-6960-47DA-9D54-576F75BB9183}" type="presOf" srcId="{A3B50CF9-C336-463E-AE6E-38327A517F2E}" destId="{22D943B9-B60D-462D-BDA3-3068BC415D81}" srcOrd="0" destOrd="0" presId="urn:microsoft.com/office/officeart/2005/8/layout/vList3#2"/>
    <dgm:cxn modelId="{FEFA8B87-B202-4E39-8C86-F837FE89AAB2}" type="presOf" srcId="{A96BAB80-C9AC-4438-A166-8C619EE2588F}" destId="{4FA574AF-2A5D-4FA6-9C1A-9499AA293646}" srcOrd="0" destOrd="0" presId="urn:microsoft.com/office/officeart/2005/8/layout/vList3#2"/>
    <dgm:cxn modelId="{BABF9C52-0B90-47C3-97B8-BF4094B3BEFC}" type="presOf" srcId="{A7B6C888-1EF9-4777-9AB1-DC315ED4543E}" destId="{03CFE096-ADB0-41BB-9EFE-69842186DF93}" srcOrd="0" destOrd="0" presId="urn:microsoft.com/office/officeart/2005/8/layout/vList3#2"/>
    <dgm:cxn modelId="{64A7D174-DC96-4758-B828-EB36743A7554}" type="presOf" srcId="{7A2D4455-851B-4307-9521-C2EC59B29D7E}" destId="{400DD8B7-EC5E-493E-A8A3-A51D5D18FD00}" srcOrd="0" destOrd="0" presId="urn:microsoft.com/office/officeart/2005/8/layout/vList3#2"/>
    <dgm:cxn modelId="{FC7D22A2-354D-45D3-A800-9BF5384B3DE7}" srcId="{7A2D4455-851B-4307-9521-C2EC59B29D7E}" destId="{A3B50CF9-C336-463E-AE6E-38327A517F2E}" srcOrd="1" destOrd="0" parTransId="{6D015388-BA82-44C3-96D5-4E94B487171D}" sibTransId="{2DCEB0FB-A344-43F6-8FF7-6874E720151B}"/>
    <dgm:cxn modelId="{225B686A-6C49-40B4-A37C-8148C7242E02}" type="presParOf" srcId="{400DD8B7-EC5E-493E-A8A3-A51D5D18FD00}" destId="{F3B7376F-F30A-43F1-8D03-900AA6B7D154}" srcOrd="0" destOrd="0" presId="urn:microsoft.com/office/officeart/2005/8/layout/vList3#2"/>
    <dgm:cxn modelId="{F2111D8F-E88B-478C-ADAA-0AB4DAF4F84D}" type="presParOf" srcId="{F3B7376F-F30A-43F1-8D03-900AA6B7D154}" destId="{CBEAC629-9D08-43A5-A15C-218E5EE090A7}" srcOrd="0" destOrd="0" presId="urn:microsoft.com/office/officeart/2005/8/layout/vList3#2"/>
    <dgm:cxn modelId="{3617EE95-8767-4738-B2C6-92B250C320A1}" type="presParOf" srcId="{F3B7376F-F30A-43F1-8D03-900AA6B7D154}" destId="{EB18030E-B439-47F2-BC51-41A6F1C7EAC2}" srcOrd="1" destOrd="0" presId="urn:microsoft.com/office/officeart/2005/8/layout/vList3#2"/>
    <dgm:cxn modelId="{CE4F8DAF-28B9-47ED-A81F-D8698FD358B0}" type="presParOf" srcId="{400DD8B7-EC5E-493E-A8A3-A51D5D18FD00}" destId="{2028DC16-9D3B-44AC-B287-565C9134E1B9}" srcOrd="1" destOrd="0" presId="urn:microsoft.com/office/officeart/2005/8/layout/vList3#2"/>
    <dgm:cxn modelId="{5287FF2B-2B5E-45AE-915B-FF069FAE5AF8}" type="presParOf" srcId="{400DD8B7-EC5E-493E-A8A3-A51D5D18FD00}" destId="{D739A8B5-B81B-410C-821F-3982D942219F}" srcOrd="2" destOrd="0" presId="urn:microsoft.com/office/officeart/2005/8/layout/vList3#2"/>
    <dgm:cxn modelId="{29F7775B-F856-4159-BDB4-A1A9E13C9B00}" type="presParOf" srcId="{D739A8B5-B81B-410C-821F-3982D942219F}" destId="{E978E315-6915-4E52-B059-A63B60507C72}" srcOrd="0" destOrd="0" presId="urn:microsoft.com/office/officeart/2005/8/layout/vList3#2"/>
    <dgm:cxn modelId="{9C222245-0CE7-4020-8230-C8C64550A557}" type="presParOf" srcId="{D739A8B5-B81B-410C-821F-3982D942219F}" destId="{22D943B9-B60D-462D-BDA3-3068BC415D81}" srcOrd="1" destOrd="0" presId="urn:microsoft.com/office/officeart/2005/8/layout/vList3#2"/>
    <dgm:cxn modelId="{E312EAB8-2397-41D6-B158-75E06E7B9653}" type="presParOf" srcId="{400DD8B7-EC5E-493E-A8A3-A51D5D18FD00}" destId="{DB5D7250-A220-4B73-8B00-587F9C09D01C}" srcOrd="3" destOrd="0" presId="urn:microsoft.com/office/officeart/2005/8/layout/vList3#2"/>
    <dgm:cxn modelId="{F1AD6EBF-F27F-4515-9054-CCACAD03D7F7}" type="presParOf" srcId="{400DD8B7-EC5E-493E-A8A3-A51D5D18FD00}" destId="{30536DD3-12AA-484D-926E-8EEDFEBBFCB1}" srcOrd="4" destOrd="0" presId="urn:microsoft.com/office/officeart/2005/8/layout/vList3#2"/>
    <dgm:cxn modelId="{914FC29B-D45A-4835-9F94-ED2CE86E88B5}" type="presParOf" srcId="{30536DD3-12AA-484D-926E-8EEDFEBBFCB1}" destId="{3381C7BE-BCB0-4151-8C91-9B3F5A73EB24}" srcOrd="0" destOrd="0" presId="urn:microsoft.com/office/officeart/2005/8/layout/vList3#2"/>
    <dgm:cxn modelId="{E913ABFD-AB9E-4975-826D-EF68B7EB4514}" type="presParOf" srcId="{30536DD3-12AA-484D-926E-8EEDFEBBFCB1}" destId="{4FA574AF-2A5D-4FA6-9C1A-9499AA293646}" srcOrd="1" destOrd="0" presId="urn:microsoft.com/office/officeart/2005/8/layout/vList3#2"/>
    <dgm:cxn modelId="{ACDB2883-87F6-48BB-A10F-16712254B609}" type="presParOf" srcId="{400DD8B7-EC5E-493E-A8A3-A51D5D18FD00}" destId="{F05CC864-7107-4BFD-91E7-EA3C343333D3}" srcOrd="5" destOrd="0" presId="urn:microsoft.com/office/officeart/2005/8/layout/vList3#2"/>
    <dgm:cxn modelId="{AAE55CE9-D5BD-476A-9874-2DE33A83B32C}" type="presParOf" srcId="{400DD8B7-EC5E-493E-A8A3-A51D5D18FD00}" destId="{54087A01-32C3-49C7-BEDA-A5C6A0DAB479}" srcOrd="6" destOrd="0" presId="urn:microsoft.com/office/officeart/2005/8/layout/vList3#2"/>
    <dgm:cxn modelId="{58A0B1F9-E243-4654-99BA-489F38CE0BB2}" type="presParOf" srcId="{54087A01-32C3-49C7-BEDA-A5C6A0DAB479}" destId="{ED0D038F-F76A-4828-B006-9D632275F282}" srcOrd="0" destOrd="0" presId="urn:microsoft.com/office/officeart/2005/8/layout/vList3#2"/>
    <dgm:cxn modelId="{D5D62D00-EFC1-4308-B61E-22F145C36473}" type="presParOf" srcId="{54087A01-32C3-49C7-BEDA-A5C6A0DAB479}" destId="{03CFE096-ADB0-41BB-9EFE-69842186DF93}" srcOrd="1" destOrd="0" presId="urn:microsoft.com/office/officeart/2005/8/layout/vList3#2"/>
    <dgm:cxn modelId="{B0A95579-C95F-488A-A4D5-8F9FF7A9580F}" type="presParOf" srcId="{400DD8B7-EC5E-493E-A8A3-A51D5D18FD00}" destId="{2B6B27C8-80C9-499C-A57D-BC9668EFDB47}" srcOrd="7" destOrd="0" presId="urn:microsoft.com/office/officeart/2005/8/layout/vList3#2"/>
    <dgm:cxn modelId="{0378BF9B-228C-42CC-99F7-CDD75EE43C4C}" type="presParOf" srcId="{400DD8B7-EC5E-493E-A8A3-A51D5D18FD00}" destId="{D136BA5B-7C02-46DE-AB1D-E0116923D00C}" srcOrd="8" destOrd="0" presId="urn:microsoft.com/office/officeart/2005/8/layout/vList3#2"/>
    <dgm:cxn modelId="{9F55CE57-FEEC-4493-B64B-326B7CD3DF72}" type="presParOf" srcId="{D136BA5B-7C02-46DE-AB1D-E0116923D00C}" destId="{60C5FFE1-7BB6-4D62-81F0-4BE3DA60A33A}" srcOrd="0" destOrd="0" presId="urn:microsoft.com/office/officeart/2005/8/layout/vList3#2"/>
    <dgm:cxn modelId="{0FE91B7B-C14C-44D2-AF20-D407765F2BE5}" type="presParOf" srcId="{D136BA5B-7C02-46DE-AB1D-E0116923D00C}" destId="{F20D4710-42DB-4E4A-AA35-E0BEE3C72A34}"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7A2D4455-851B-4307-9521-C2EC59B29D7E}" type="doc">
      <dgm:prSet loTypeId="urn:microsoft.com/office/officeart/2005/8/layout/vList3#3" loCatId="list" qsTypeId="urn:microsoft.com/office/officeart/2005/8/quickstyle/3d1" qsCatId="3D" csTypeId="urn:microsoft.com/office/officeart/2005/8/colors/accent1_2" csCatId="accent1" phldr="1"/>
      <dgm:spPr/>
    </dgm:pt>
    <dgm:pt modelId="{6FFF6687-70D1-45EA-9FF9-2246AE34EE9C}">
      <dgm:prSet phldrT="[Text]"/>
      <dgm:spPr/>
      <dgm:t>
        <a:bodyPr/>
        <a:lstStyle/>
        <a:p>
          <a:pPr algn="justLow" rtl="1"/>
          <a:r>
            <a:rPr lang="fa-IR" dirty="0" smtClean="0">
              <a:cs typeface="B Zar" pitchFamily="2" charset="-78"/>
            </a:rPr>
            <a:t>صحت و واقعي‌بودن قيمت پيشنهادي</a:t>
          </a:r>
          <a:endParaRPr lang="en-US" dirty="0">
            <a:cs typeface="B Zar" pitchFamily="2" charset="-78"/>
          </a:endParaRPr>
        </a:p>
      </dgm:t>
    </dgm:pt>
    <dgm:pt modelId="{A11503C1-DB29-4A1D-A71C-BAFEACD1DBBA}" type="parTrans" cxnId="{EF44A9FF-D3D1-4F84-9C93-3633F32FFC02}">
      <dgm:prSet/>
      <dgm:spPr/>
    </dgm:pt>
    <dgm:pt modelId="{AF758BEB-E96E-4AC7-953E-A26FD62844AC}" type="sibTrans" cxnId="{EF44A9FF-D3D1-4F84-9C93-3633F32FFC02}">
      <dgm:prSet/>
      <dgm:spPr/>
    </dgm:pt>
    <dgm:pt modelId="{466499DE-B669-4692-98F5-885D2BF8C138}">
      <dgm:prSet phldrT="[Text]"/>
      <dgm:spPr/>
      <dgm:t>
        <a:bodyPr/>
        <a:lstStyle/>
        <a:p>
          <a:pPr algn="justLow" rtl="1"/>
          <a:r>
            <a:rPr lang="fa-IR" dirty="0" smtClean="0">
              <a:cs typeface="B Zar" pitchFamily="2" charset="-78"/>
            </a:rPr>
            <a:t>صحت و واقعي‌بودن زمان انجام پروژه</a:t>
          </a:r>
          <a:endParaRPr lang="en-US" dirty="0">
            <a:cs typeface="B Zar" pitchFamily="2" charset="-78"/>
          </a:endParaRPr>
        </a:p>
      </dgm:t>
    </dgm:pt>
    <dgm:pt modelId="{639F8CCB-4BA1-4A52-954D-66C277597DDE}" type="parTrans" cxnId="{54A8549B-DBA0-4AB8-A72C-C5F62F50576E}">
      <dgm:prSet/>
      <dgm:spPr/>
    </dgm:pt>
    <dgm:pt modelId="{63E22E38-B32B-473A-AE3B-1CFC80C0409B}" type="sibTrans" cxnId="{54A8549B-DBA0-4AB8-A72C-C5F62F50576E}">
      <dgm:prSet/>
      <dgm:spPr/>
    </dgm:pt>
    <dgm:pt modelId="{F1346E54-792B-4979-BC09-302984D57D27}">
      <dgm:prSet phldrT="[Text]"/>
      <dgm:spPr/>
      <dgm:t>
        <a:bodyPr/>
        <a:lstStyle/>
        <a:p>
          <a:pPr algn="justLow" rtl="1"/>
          <a:r>
            <a:rPr lang="fa-IR" dirty="0" smtClean="0">
              <a:cs typeface="B Zar" pitchFamily="2" charset="-78"/>
            </a:rPr>
            <a:t>توانايي سازمان اجراي پيمانكار براي انجام كار</a:t>
          </a:r>
          <a:endParaRPr lang="en-US" dirty="0">
            <a:cs typeface="B Zar" pitchFamily="2" charset="-78"/>
          </a:endParaRPr>
        </a:p>
      </dgm:t>
    </dgm:pt>
    <dgm:pt modelId="{72F8DCEB-FF43-42C2-843C-86BAF8991B1A}" type="parTrans" cxnId="{4AE502A7-AF94-4189-9CA0-0B4D0E3B0A07}">
      <dgm:prSet/>
      <dgm:spPr/>
    </dgm:pt>
    <dgm:pt modelId="{28FF290E-22FF-47BB-B918-2F2727268532}" type="sibTrans" cxnId="{4AE502A7-AF94-4189-9CA0-0B4D0E3B0A07}">
      <dgm:prSet/>
      <dgm:spPr/>
    </dgm:pt>
    <dgm:pt modelId="{50278B07-D4B7-4F67-B99D-DDECE0A752D7}">
      <dgm:prSet phldrT="[Text]"/>
      <dgm:spPr/>
      <dgm:t>
        <a:bodyPr/>
        <a:lstStyle/>
        <a:p>
          <a:pPr algn="justLow" rtl="1"/>
          <a:r>
            <a:rPr lang="fa-IR" dirty="0" smtClean="0">
              <a:cs typeface="B Zar" pitchFamily="2" charset="-78"/>
            </a:rPr>
            <a:t>نرم‌افزارها و سيستم‌هاي كنترل پروژه</a:t>
          </a:r>
          <a:endParaRPr lang="en-US" dirty="0">
            <a:cs typeface="B Zar" pitchFamily="2" charset="-78"/>
          </a:endParaRPr>
        </a:p>
      </dgm:t>
    </dgm:pt>
    <dgm:pt modelId="{395AADCC-8976-4210-B945-1EB267B6C386}" type="parTrans" cxnId="{5FB084B6-5F99-4637-845C-1D2B97F5FC9E}">
      <dgm:prSet/>
      <dgm:spPr/>
    </dgm:pt>
    <dgm:pt modelId="{3B2FBE10-EF43-4711-935A-3A00161AAAAA}" type="sibTrans" cxnId="{5FB084B6-5F99-4637-845C-1D2B97F5FC9E}">
      <dgm:prSet/>
      <dgm:spPr/>
    </dgm:pt>
    <dgm:pt modelId="{C44D294D-6663-46FC-9030-86E9B975B99E}">
      <dgm:prSet phldrT="[Text]"/>
      <dgm:spPr/>
      <dgm:t>
        <a:bodyPr/>
        <a:lstStyle/>
        <a:p>
          <a:pPr algn="justLow" rtl="1"/>
          <a:r>
            <a:rPr lang="fa-IR" dirty="0" smtClean="0">
              <a:cs typeface="B Zar" pitchFamily="2" charset="-78"/>
            </a:rPr>
            <a:t>پوشش بيمه‌اي مسئوليت پيمانكاران</a:t>
          </a:r>
          <a:endParaRPr lang="en-US" dirty="0">
            <a:cs typeface="B Zar" pitchFamily="2" charset="-78"/>
          </a:endParaRPr>
        </a:p>
      </dgm:t>
    </dgm:pt>
    <dgm:pt modelId="{7A2E9753-3703-40B9-92D4-04306BF110A3}" type="parTrans" cxnId="{56568E2D-DAA4-4072-A9EF-D839C0F66810}">
      <dgm:prSet/>
      <dgm:spPr/>
    </dgm:pt>
    <dgm:pt modelId="{F57DDF92-3FBF-4F55-99C7-C43356035DB6}" type="sibTrans" cxnId="{56568E2D-DAA4-4072-A9EF-D839C0F66810}">
      <dgm:prSet/>
      <dgm:spPr/>
    </dgm:pt>
    <dgm:pt modelId="{400DD8B7-EC5E-493E-A8A3-A51D5D18FD00}" type="pres">
      <dgm:prSet presAssocID="{7A2D4455-851B-4307-9521-C2EC59B29D7E}" presName="linearFlow" presStyleCnt="0">
        <dgm:presLayoutVars>
          <dgm:dir val="rev"/>
          <dgm:resizeHandles val="exact"/>
        </dgm:presLayoutVars>
      </dgm:prSet>
      <dgm:spPr/>
    </dgm:pt>
    <dgm:pt modelId="{A3546D57-55A0-48C4-B409-E3C01C74EADD}" type="pres">
      <dgm:prSet presAssocID="{6FFF6687-70D1-45EA-9FF9-2246AE34EE9C}" presName="composite" presStyleCnt="0"/>
      <dgm:spPr/>
    </dgm:pt>
    <dgm:pt modelId="{F8FC3D45-1FBF-4CC2-B454-77E9AA2623AF}" type="pres">
      <dgm:prSet presAssocID="{6FFF6687-70D1-45EA-9FF9-2246AE34EE9C}" presName="imgShp" presStyleLbl="fgImgPlace1" presStyleIdx="0" presStyleCnt="5"/>
      <dgm:spPr/>
    </dgm:pt>
    <dgm:pt modelId="{534D8610-A3E4-4D5B-84B9-96166025035A}" type="pres">
      <dgm:prSet presAssocID="{6FFF6687-70D1-45EA-9FF9-2246AE34EE9C}" presName="txShp" presStyleLbl="node1" presStyleIdx="0" presStyleCnt="5">
        <dgm:presLayoutVars>
          <dgm:bulletEnabled val="1"/>
        </dgm:presLayoutVars>
      </dgm:prSet>
      <dgm:spPr/>
      <dgm:t>
        <a:bodyPr/>
        <a:lstStyle/>
        <a:p>
          <a:endParaRPr lang="en-US"/>
        </a:p>
      </dgm:t>
    </dgm:pt>
    <dgm:pt modelId="{AA582466-F4B2-4228-9540-7733E2C2BE0B}" type="pres">
      <dgm:prSet presAssocID="{AF758BEB-E96E-4AC7-953E-A26FD62844AC}" presName="spacing" presStyleCnt="0"/>
      <dgm:spPr/>
    </dgm:pt>
    <dgm:pt modelId="{604A6054-04F2-4EFE-9861-38FC5223EDAA}" type="pres">
      <dgm:prSet presAssocID="{466499DE-B669-4692-98F5-885D2BF8C138}" presName="composite" presStyleCnt="0"/>
      <dgm:spPr/>
    </dgm:pt>
    <dgm:pt modelId="{AD1526D5-07A9-4CD0-B6F2-AD0F4E236773}" type="pres">
      <dgm:prSet presAssocID="{466499DE-B669-4692-98F5-885D2BF8C138}" presName="imgShp" presStyleLbl="fgImgPlace1" presStyleIdx="1" presStyleCnt="5"/>
      <dgm:spPr/>
    </dgm:pt>
    <dgm:pt modelId="{773F4513-5656-4B76-B8F0-4E350525ABFB}" type="pres">
      <dgm:prSet presAssocID="{466499DE-B669-4692-98F5-885D2BF8C138}" presName="txShp" presStyleLbl="node1" presStyleIdx="1" presStyleCnt="5">
        <dgm:presLayoutVars>
          <dgm:bulletEnabled val="1"/>
        </dgm:presLayoutVars>
      </dgm:prSet>
      <dgm:spPr/>
      <dgm:t>
        <a:bodyPr/>
        <a:lstStyle/>
        <a:p>
          <a:endParaRPr lang="en-US"/>
        </a:p>
      </dgm:t>
    </dgm:pt>
    <dgm:pt modelId="{71F2A6AF-9CCB-417F-A3D8-8D6721D61834}" type="pres">
      <dgm:prSet presAssocID="{63E22E38-B32B-473A-AE3B-1CFC80C0409B}" presName="spacing" presStyleCnt="0"/>
      <dgm:spPr/>
    </dgm:pt>
    <dgm:pt modelId="{F64D2B0D-C88A-47AD-B845-DA29792D78A3}" type="pres">
      <dgm:prSet presAssocID="{F1346E54-792B-4979-BC09-302984D57D27}" presName="composite" presStyleCnt="0"/>
      <dgm:spPr/>
    </dgm:pt>
    <dgm:pt modelId="{3EDCF09E-F005-4A88-A20E-9FBE614AD793}" type="pres">
      <dgm:prSet presAssocID="{F1346E54-792B-4979-BC09-302984D57D27}" presName="imgShp" presStyleLbl="fgImgPlace1" presStyleIdx="2" presStyleCnt="5"/>
      <dgm:spPr/>
    </dgm:pt>
    <dgm:pt modelId="{BF3716A7-D5DC-4D76-846C-529912ED2028}" type="pres">
      <dgm:prSet presAssocID="{F1346E54-792B-4979-BC09-302984D57D27}" presName="txShp" presStyleLbl="node1" presStyleIdx="2" presStyleCnt="5">
        <dgm:presLayoutVars>
          <dgm:bulletEnabled val="1"/>
        </dgm:presLayoutVars>
      </dgm:prSet>
      <dgm:spPr/>
      <dgm:t>
        <a:bodyPr/>
        <a:lstStyle/>
        <a:p>
          <a:endParaRPr lang="en-US"/>
        </a:p>
      </dgm:t>
    </dgm:pt>
    <dgm:pt modelId="{0475F604-7EDC-49A5-B6A9-0AAB426EEA73}" type="pres">
      <dgm:prSet presAssocID="{28FF290E-22FF-47BB-B918-2F2727268532}" presName="spacing" presStyleCnt="0"/>
      <dgm:spPr/>
    </dgm:pt>
    <dgm:pt modelId="{31D47D99-7633-4D09-B2F8-EACC9C6D220B}" type="pres">
      <dgm:prSet presAssocID="{50278B07-D4B7-4F67-B99D-DDECE0A752D7}" presName="composite" presStyleCnt="0"/>
      <dgm:spPr/>
    </dgm:pt>
    <dgm:pt modelId="{1FEB4AD6-F5A2-45EC-B5DA-3DD8E0A4FAEB}" type="pres">
      <dgm:prSet presAssocID="{50278B07-D4B7-4F67-B99D-DDECE0A752D7}" presName="imgShp" presStyleLbl="fgImgPlace1" presStyleIdx="3" presStyleCnt="5"/>
      <dgm:spPr/>
    </dgm:pt>
    <dgm:pt modelId="{B18495E3-5585-4F26-B8DC-F8406A18864D}" type="pres">
      <dgm:prSet presAssocID="{50278B07-D4B7-4F67-B99D-DDECE0A752D7}" presName="txShp" presStyleLbl="node1" presStyleIdx="3" presStyleCnt="5">
        <dgm:presLayoutVars>
          <dgm:bulletEnabled val="1"/>
        </dgm:presLayoutVars>
      </dgm:prSet>
      <dgm:spPr/>
      <dgm:t>
        <a:bodyPr/>
        <a:lstStyle/>
        <a:p>
          <a:endParaRPr lang="en-US"/>
        </a:p>
      </dgm:t>
    </dgm:pt>
    <dgm:pt modelId="{2A67D8DA-FBDB-4C20-B708-5E1D2421BE7A}" type="pres">
      <dgm:prSet presAssocID="{3B2FBE10-EF43-4711-935A-3A00161AAAAA}" presName="spacing" presStyleCnt="0"/>
      <dgm:spPr/>
    </dgm:pt>
    <dgm:pt modelId="{11166EBA-4352-485A-A18D-D3CF4D869C70}" type="pres">
      <dgm:prSet presAssocID="{C44D294D-6663-46FC-9030-86E9B975B99E}" presName="composite" presStyleCnt="0"/>
      <dgm:spPr/>
    </dgm:pt>
    <dgm:pt modelId="{B4BD0AF7-9D33-48CA-9BA0-3D195099380D}" type="pres">
      <dgm:prSet presAssocID="{C44D294D-6663-46FC-9030-86E9B975B99E}" presName="imgShp" presStyleLbl="fgImgPlace1" presStyleIdx="4" presStyleCnt="5"/>
      <dgm:spPr/>
    </dgm:pt>
    <dgm:pt modelId="{59DF91D1-FA9A-4503-818E-A64DCF93F80A}" type="pres">
      <dgm:prSet presAssocID="{C44D294D-6663-46FC-9030-86E9B975B99E}" presName="txShp" presStyleLbl="node1" presStyleIdx="4" presStyleCnt="5">
        <dgm:presLayoutVars>
          <dgm:bulletEnabled val="1"/>
        </dgm:presLayoutVars>
      </dgm:prSet>
      <dgm:spPr/>
      <dgm:t>
        <a:bodyPr/>
        <a:lstStyle/>
        <a:p>
          <a:endParaRPr lang="en-US"/>
        </a:p>
      </dgm:t>
    </dgm:pt>
  </dgm:ptLst>
  <dgm:cxnLst>
    <dgm:cxn modelId="{3EA2097D-A83A-46A8-8BBF-7AC9C3DCEAD9}" type="presOf" srcId="{C44D294D-6663-46FC-9030-86E9B975B99E}" destId="{59DF91D1-FA9A-4503-818E-A64DCF93F80A}" srcOrd="0" destOrd="0" presId="urn:microsoft.com/office/officeart/2005/8/layout/vList3#3"/>
    <dgm:cxn modelId="{0EB1FB02-7D52-451A-AB47-ADA84A74F22B}" type="presOf" srcId="{50278B07-D4B7-4F67-B99D-DDECE0A752D7}" destId="{B18495E3-5585-4F26-B8DC-F8406A18864D}" srcOrd="0" destOrd="0" presId="urn:microsoft.com/office/officeart/2005/8/layout/vList3#3"/>
    <dgm:cxn modelId="{4AE502A7-AF94-4189-9CA0-0B4D0E3B0A07}" srcId="{7A2D4455-851B-4307-9521-C2EC59B29D7E}" destId="{F1346E54-792B-4979-BC09-302984D57D27}" srcOrd="2" destOrd="0" parTransId="{72F8DCEB-FF43-42C2-843C-86BAF8991B1A}" sibTransId="{28FF290E-22FF-47BB-B918-2F2727268532}"/>
    <dgm:cxn modelId="{FCB39F2A-ED5F-4BBA-B295-F999162478B9}" type="presOf" srcId="{7A2D4455-851B-4307-9521-C2EC59B29D7E}" destId="{400DD8B7-EC5E-493E-A8A3-A51D5D18FD00}" srcOrd="0" destOrd="0" presId="urn:microsoft.com/office/officeart/2005/8/layout/vList3#3"/>
    <dgm:cxn modelId="{56568E2D-DAA4-4072-A9EF-D839C0F66810}" srcId="{7A2D4455-851B-4307-9521-C2EC59B29D7E}" destId="{C44D294D-6663-46FC-9030-86E9B975B99E}" srcOrd="4" destOrd="0" parTransId="{7A2E9753-3703-40B9-92D4-04306BF110A3}" sibTransId="{F57DDF92-3FBF-4F55-99C7-C43356035DB6}"/>
    <dgm:cxn modelId="{26DB695E-081B-425F-885B-DCC94C5692FC}" type="presOf" srcId="{F1346E54-792B-4979-BC09-302984D57D27}" destId="{BF3716A7-D5DC-4D76-846C-529912ED2028}" srcOrd="0" destOrd="0" presId="urn:microsoft.com/office/officeart/2005/8/layout/vList3#3"/>
    <dgm:cxn modelId="{54A8549B-DBA0-4AB8-A72C-C5F62F50576E}" srcId="{7A2D4455-851B-4307-9521-C2EC59B29D7E}" destId="{466499DE-B669-4692-98F5-885D2BF8C138}" srcOrd="1" destOrd="0" parTransId="{639F8CCB-4BA1-4A52-954D-66C277597DDE}" sibTransId="{63E22E38-B32B-473A-AE3B-1CFC80C0409B}"/>
    <dgm:cxn modelId="{5FB084B6-5F99-4637-845C-1D2B97F5FC9E}" srcId="{7A2D4455-851B-4307-9521-C2EC59B29D7E}" destId="{50278B07-D4B7-4F67-B99D-DDECE0A752D7}" srcOrd="3" destOrd="0" parTransId="{395AADCC-8976-4210-B945-1EB267B6C386}" sibTransId="{3B2FBE10-EF43-4711-935A-3A00161AAAAA}"/>
    <dgm:cxn modelId="{68D3821C-02C0-4D36-A927-4C05400324BD}" type="presOf" srcId="{466499DE-B669-4692-98F5-885D2BF8C138}" destId="{773F4513-5656-4B76-B8F0-4E350525ABFB}" srcOrd="0" destOrd="0" presId="urn:microsoft.com/office/officeart/2005/8/layout/vList3#3"/>
    <dgm:cxn modelId="{E63E045A-83F7-4989-994E-01681DF65A60}" type="presOf" srcId="{6FFF6687-70D1-45EA-9FF9-2246AE34EE9C}" destId="{534D8610-A3E4-4D5B-84B9-96166025035A}" srcOrd="0" destOrd="0" presId="urn:microsoft.com/office/officeart/2005/8/layout/vList3#3"/>
    <dgm:cxn modelId="{EF44A9FF-D3D1-4F84-9C93-3633F32FFC02}" srcId="{7A2D4455-851B-4307-9521-C2EC59B29D7E}" destId="{6FFF6687-70D1-45EA-9FF9-2246AE34EE9C}" srcOrd="0" destOrd="0" parTransId="{A11503C1-DB29-4A1D-A71C-BAFEACD1DBBA}" sibTransId="{AF758BEB-E96E-4AC7-953E-A26FD62844AC}"/>
    <dgm:cxn modelId="{D6B17C26-BDDA-4DB9-AB7E-03CEE0285037}" type="presParOf" srcId="{400DD8B7-EC5E-493E-A8A3-A51D5D18FD00}" destId="{A3546D57-55A0-48C4-B409-E3C01C74EADD}" srcOrd="0" destOrd="0" presId="urn:microsoft.com/office/officeart/2005/8/layout/vList3#3"/>
    <dgm:cxn modelId="{16D2D619-C17E-4B08-A34D-F7C5E2FE1B85}" type="presParOf" srcId="{A3546D57-55A0-48C4-B409-E3C01C74EADD}" destId="{F8FC3D45-1FBF-4CC2-B454-77E9AA2623AF}" srcOrd="0" destOrd="0" presId="urn:microsoft.com/office/officeart/2005/8/layout/vList3#3"/>
    <dgm:cxn modelId="{70805653-2529-4C93-B984-E2FDA95CD733}" type="presParOf" srcId="{A3546D57-55A0-48C4-B409-E3C01C74EADD}" destId="{534D8610-A3E4-4D5B-84B9-96166025035A}" srcOrd="1" destOrd="0" presId="urn:microsoft.com/office/officeart/2005/8/layout/vList3#3"/>
    <dgm:cxn modelId="{8CC20915-4947-411A-860C-63805A59ED8C}" type="presParOf" srcId="{400DD8B7-EC5E-493E-A8A3-A51D5D18FD00}" destId="{AA582466-F4B2-4228-9540-7733E2C2BE0B}" srcOrd="1" destOrd="0" presId="urn:microsoft.com/office/officeart/2005/8/layout/vList3#3"/>
    <dgm:cxn modelId="{5087F0DB-ADFC-4DD1-8523-4A54324E5CB1}" type="presParOf" srcId="{400DD8B7-EC5E-493E-A8A3-A51D5D18FD00}" destId="{604A6054-04F2-4EFE-9861-38FC5223EDAA}" srcOrd="2" destOrd="0" presId="urn:microsoft.com/office/officeart/2005/8/layout/vList3#3"/>
    <dgm:cxn modelId="{6E1D4D58-D3DB-4AA9-9D22-0DEF26735604}" type="presParOf" srcId="{604A6054-04F2-4EFE-9861-38FC5223EDAA}" destId="{AD1526D5-07A9-4CD0-B6F2-AD0F4E236773}" srcOrd="0" destOrd="0" presId="urn:microsoft.com/office/officeart/2005/8/layout/vList3#3"/>
    <dgm:cxn modelId="{315416CE-E668-4FDC-B3F3-BF9C73354176}" type="presParOf" srcId="{604A6054-04F2-4EFE-9861-38FC5223EDAA}" destId="{773F4513-5656-4B76-B8F0-4E350525ABFB}" srcOrd="1" destOrd="0" presId="urn:microsoft.com/office/officeart/2005/8/layout/vList3#3"/>
    <dgm:cxn modelId="{A769B623-8722-4ACB-AC22-3808A208DF1B}" type="presParOf" srcId="{400DD8B7-EC5E-493E-A8A3-A51D5D18FD00}" destId="{71F2A6AF-9CCB-417F-A3D8-8D6721D61834}" srcOrd="3" destOrd="0" presId="urn:microsoft.com/office/officeart/2005/8/layout/vList3#3"/>
    <dgm:cxn modelId="{C82E9B18-6435-4E8A-9603-D092038A23D7}" type="presParOf" srcId="{400DD8B7-EC5E-493E-A8A3-A51D5D18FD00}" destId="{F64D2B0D-C88A-47AD-B845-DA29792D78A3}" srcOrd="4" destOrd="0" presId="urn:microsoft.com/office/officeart/2005/8/layout/vList3#3"/>
    <dgm:cxn modelId="{31E8AED8-CA00-4109-A0DD-445A872E5EED}" type="presParOf" srcId="{F64D2B0D-C88A-47AD-B845-DA29792D78A3}" destId="{3EDCF09E-F005-4A88-A20E-9FBE614AD793}" srcOrd="0" destOrd="0" presId="urn:microsoft.com/office/officeart/2005/8/layout/vList3#3"/>
    <dgm:cxn modelId="{9100A963-6A92-4D7A-8DE0-35B654EDDDD8}" type="presParOf" srcId="{F64D2B0D-C88A-47AD-B845-DA29792D78A3}" destId="{BF3716A7-D5DC-4D76-846C-529912ED2028}" srcOrd="1" destOrd="0" presId="urn:microsoft.com/office/officeart/2005/8/layout/vList3#3"/>
    <dgm:cxn modelId="{9270ABA7-E094-48AB-91D0-C7D8425854E0}" type="presParOf" srcId="{400DD8B7-EC5E-493E-A8A3-A51D5D18FD00}" destId="{0475F604-7EDC-49A5-B6A9-0AAB426EEA73}" srcOrd="5" destOrd="0" presId="urn:microsoft.com/office/officeart/2005/8/layout/vList3#3"/>
    <dgm:cxn modelId="{183C201D-5016-4FE4-8774-EE297A802F96}" type="presParOf" srcId="{400DD8B7-EC5E-493E-A8A3-A51D5D18FD00}" destId="{31D47D99-7633-4D09-B2F8-EACC9C6D220B}" srcOrd="6" destOrd="0" presId="urn:microsoft.com/office/officeart/2005/8/layout/vList3#3"/>
    <dgm:cxn modelId="{0C0AAC38-1DE7-458F-81B7-BD8EDAD1005A}" type="presParOf" srcId="{31D47D99-7633-4D09-B2F8-EACC9C6D220B}" destId="{1FEB4AD6-F5A2-45EC-B5DA-3DD8E0A4FAEB}" srcOrd="0" destOrd="0" presId="urn:microsoft.com/office/officeart/2005/8/layout/vList3#3"/>
    <dgm:cxn modelId="{94868D79-3304-4B89-AC00-3A0A3F044C8E}" type="presParOf" srcId="{31D47D99-7633-4D09-B2F8-EACC9C6D220B}" destId="{B18495E3-5585-4F26-B8DC-F8406A18864D}" srcOrd="1" destOrd="0" presId="urn:microsoft.com/office/officeart/2005/8/layout/vList3#3"/>
    <dgm:cxn modelId="{C7A6A3C8-E853-48BA-8DA4-E9B06535F4D2}" type="presParOf" srcId="{400DD8B7-EC5E-493E-A8A3-A51D5D18FD00}" destId="{2A67D8DA-FBDB-4C20-B708-5E1D2421BE7A}" srcOrd="7" destOrd="0" presId="urn:microsoft.com/office/officeart/2005/8/layout/vList3#3"/>
    <dgm:cxn modelId="{8B81F394-FB21-472D-8D14-44D84E9A37B4}" type="presParOf" srcId="{400DD8B7-EC5E-493E-A8A3-A51D5D18FD00}" destId="{11166EBA-4352-485A-A18D-D3CF4D869C70}" srcOrd="8" destOrd="0" presId="urn:microsoft.com/office/officeart/2005/8/layout/vList3#3"/>
    <dgm:cxn modelId="{73D1224A-2CAF-4FA6-9866-A2ED075CFBE6}" type="presParOf" srcId="{11166EBA-4352-485A-A18D-D3CF4D869C70}" destId="{B4BD0AF7-9D33-48CA-9BA0-3D195099380D}" srcOrd="0" destOrd="0" presId="urn:microsoft.com/office/officeart/2005/8/layout/vList3#3"/>
    <dgm:cxn modelId="{D7801496-6777-4EC9-8D0A-043317FA4A99}" type="presParOf" srcId="{11166EBA-4352-485A-A18D-D3CF4D869C70}" destId="{59DF91D1-FA9A-4503-818E-A64DCF93F80A}"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با فرض اقتصادي‌بودن پروژه (نتيجه بررسي </a:t>
          </a:r>
          <a:r>
            <a:rPr lang="en-US" dirty="0" smtClean="0">
              <a:cs typeface="B Zar" pitchFamily="2" charset="-78"/>
            </a:rPr>
            <a:t>F.S</a:t>
          </a:r>
          <a:r>
            <a:rPr lang="fa-IR" dirty="0" smtClean="0">
              <a:cs typeface="B Zar" pitchFamily="2" charset="-78"/>
            </a:rPr>
            <a:t>) و قابليت پيمانكاران اجرايي </a:t>
          </a:r>
          <a:r>
            <a:rPr lang="en-US" dirty="0" smtClean="0">
              <a:cs typeface="B Zar" pitchFamily="2" charset="-78"/>
            </a:rPr>
            <a:t>(Execution Risk)</a:t>
          </a:r>
          <a:r>
            <a:rPr lang="fa-IR" dirty="0" smtClean="0">
              <a:cs typeface="B Zar" pitchFamily="2" charset="-78"/>
            </a:rPr>
            <a:t> نوبت به ريسك‌هاي بهره‌بردراي مي‌رسد. اين ريسك‌ها كه از جمله شامل موارد زير مي‌شود بايد براي تأمين‌كنندة مالي شناخته شود تا او بتواند بر آن اساس تصميم به تأمين مالي بگيرد. </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dgm:spPr/>
      <dgm:t>
        <a:bodyPr/>
        <a:lstStyle/>
        <a:p>
          <a:pPr algn="ctr" rtl="1"/>
          <a:r>
            <a:rPr lang="fa-IR" dirty="0" smtClean="0">
              <a:cs typeface="B Titr" pitchFamily="2" charset="-78"/>
            </a:rPr>
            <a:t>3- بررسي ريسك‌هاي بهره‌برداري</a:t>
          </a:r>
          <a:endParaRPr lang="en-US"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1EC6A7FA-19A9-4280-A3D6-A08A174EE917}" srcId="{705ABDCC-00C7-428F-8D37-C8254BA18A38}" destId="{00B7B801-57B0-4B48-8283-FA3D9B73738D}" srcOrd="0" destOrd="0" parTransId="{ADDF6040-620E-4150-B294-8318D07E6FD8}" sibTransId="{94861791-3BEA-40E2-8DB4-071541F27E40}"/>
    <dgm:cxn modelId="{5A873E65-9A63-493D-BC3A-755DF0397E98}" type="presOf" srcId="{00B7B801-57B0-4B48-8283-FA3D9B73738D}" destId="{7AA2C9FF-B715-4DCA-A156-E3EDFEFBEA84}" srcOrd="0" destOrd="0" presId="urn:microsoft.com/office/officeart/2005/8/layout/process3"/>
    <dgm:cxn modelId="{579B8EF1-15DC-4D86-9369-21067826D525}" type="presOf" srcId="{00B7B801-57B0-4B48-8283-FA3D9B73738D}" destId="{B81F8A28-7F2C-4D5C-A581-99DDA73530BC}" srcOrd="1" destOrd="0" presId="urn:microsoft.com/office/officeart/2005/8/layout/process3"/>
    <dgm:cxn modelId="{299CF537-7852-4519-A54F-7A713EEAF94D}" type="presOf" srcId="{705ABDCC-00C7-428F-8D37-C8254BA18A38}" destId="{2C8C0607-A662-4169-8162-6B0EBF475C61}" srcOrd="0" destOrd="0" presId="urn:microsoft.com/office/officeart/2005/8/layout/process3"/>
    <dgm:cxn modelId="{465EB79B-2FF7-44C0-9642-70F6FE9C9272}" srcId="{00B7B801-57B0-4B48-8283-FA3D9B73738D}" destId="{A7A6FCBE-412C-4736-8658-0B6C41641E30}" srcOrd="0" destOrd="0" parTransId="{53993318-4070-4070-8157-A8E57BB1A122}" sibTransId="{F571230A-3903-45C6-95BA-CDE88D4ADB9A}"/>
    <dgm:cxn modelId="{19827006-93F7-4348-BC4C-05FDF4C57D79}" type="presOf" srcId="{A7A6FCBE-412C-4736-8658-0B6C41641E30}" destId="{DE6533EF-91C2-488E-93F3-BF3609BF89B9}" srcOrd="0" destOrd="0" presId="urn:microsoft.com/office/officeart/2005/8/layout/process3"/>
    <dgm:cxn modelId="{8FD4AF05-271F-418D-9265-25681B96974E}" type="presParOf" srcId="{2C8C0607-A662-4169-8162-6B0EBF475C61}" destId="{A9783249-67AF-4795-BBC1-277619AB2909}" srcOrd="0" destOrd="0" presId="urn:microsoft.com/office/officeart/2005/8/layout/process3"/>
    <dgm:cxn modelId="{61943C5E-16CF-4781-B49C-0D66C9CF63D7}" type="presParOf" srcId="{A9783249-67AF-4795-BBC1-277619AB2909}" destId="{7AA2C9FF-B715-4DCA-A156-E3EDFEFBEA84}" srcOrd="0" destOrd="0" presId="urn:microsoft.com/office/officeart/2005/8/layout/process3"/>
    <dgm:cxn modelId="{079C9A78-1AE1-421A-8E9A-52DAD65ADE66}" type="presParOf" srcId="{A9783249-67AF-4795-BBC1-277619AB2909}" destId="{B81F8A28-7F2C-4D5C-A581-99DDA73530BC}" srcOrd="1" destOrd="0" presId="urn:microsoft.com/office/officeart/2005/8/layout/process3"/>
    <dgm:cxn modelId="{EC1164DA-FF22-4669-B0A1-7C914E7E834F}"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7A2D4455-851B-4307-9521-C2EC59B29D7E}" type="doc">
      <dgm:prSet loTypeId="urn:microsoft.com/office/officeart/2005/8/layout/vList3#4" loCatId="list" qsTypeId="urn:microsoft.com/office/officeart/2005/8/quickstyle/3d1" qsCatId="3D" csTypeId="urn:microsoft.com/office/officeart/2005/8/colors/accent1_2" csCatId="accent1" phldr="1"/>
      <dgm:spPr/>
    </dgm:pt>
    <dgm:pt modelId="{6FFF6687-70D1-45EA-9FF9-2246AE34EE9C}">
      <dgm:prSet phldrT="[Text]"/>
      <dgm:spPr/>
      <dgm:t>
        <a:bodyPr/>
        <a:lstStyle/>
        <a:p>
          <a:pPr algn="justLow" rtl="1"/>
          <a:r>
            <a:rPr lang="fa-IR" dirty="0" smtClean="0">
              <a:cs typeface="B Zar" pitchFamily="2" charset="-78"/>
            </a:rPr>
            <a:t>سابقه وثبات بهره‌بردار</a:t>
          </a:r>
          <a:endParaRPr lang="en-US" dirty="0">
            <a:cs typeface="B Zar" pitchFamily="2" charset="-78"/>
          </a:endParaRPr>
        </a:p>
      </dgm:t>
    </dgm:pt>
    <dgm:pt modelId="{A11503C1-DB29-4A1D-A71C-BAFEACD1DBBA}" type="parTrans" cxnId="{EF44A9FF-D3D1-4F84-9C93-3633F32FFC02}">
      <dgm:prSet/>
      <dgm:spPr/>
    </dgm:pt>
    <dgm:pt modelId="{AF758BEB-E96E-4AC7-953E-A26FD62844AC}" type="sibTrans" cxnId="{EF44A9FF-D3D1-4F84-9C93-3633F32FFC02}">
      <dgm:prSet/>
      <dgm:spPr/>
    </dgm:pt>
    <dgm:pt modelId="{8A2DF7C2-352A-4106-ADCE-DBCCD92B3E2A}">
      <dgm:prSet phldrT="[Text]"/>
      <dgm:spPr/>
      <dgm:t>
        <a:bodyPr/>
        <a:lstStyle/>
        <a:p>
          <a:pPr algn="justLow" rtl="1"/>
          <a:r>
            <a:rPr lang="fa-IR" dirty="0" smtClean="0">
              <a:cs typeface="B Zar" pitchFamily="2" charset="-78"/>
            </a:rPr>
            <a:t>برنامه بهره‌برداري براي تحقق برنامه توليد</a:t>
          </a:r>
          <a:endParaRPr lang="en-US" dirty="0">
            <a:cs typeface="B Zar" pitchFamily="2" charset="-78"/>
          </a:endParaRPr>
        </a:p>
      </dgm:t>
    </dgm:pt>
    <dgm:pt modelId="{6E757B58-3F91-436B-825D-80EFCBDFA3B6}" type="parTrans" cxnId="{6DE8D304-E76C-4593-AF28-BC5EE9B43508}">
      <dgm:prSet/>
      <dgm:spPr/>
    </dgm:pt>
    <dgm:pt modelId="{CE7E50AE-66A6-420F-AA78-C7BAA20DAAB4}" type="sibTrans" cxnId="{6DE8D304-E76C-4593-AF28-BC5EE9B43508}">
      <dgm:prSet/>
      <dgm:spPr/>
    </dgm:pt>
    <dgm:pt modelId="{5E88F60C-3B13-404B-A2FB-0ABF43F61927}">
      <dgm:prSet phldrT="[Text]"/>
      <dgm:spPr/>
      <dgm:t>
        <a:bodyPr/>
        <a:lstStyle/>
        <a:p>
          <a:pPr algn="justLow" rtl="1"/>
          <a:r>
            <a:rPr lang="fa-IR" dirty="0" smtClean="0">
              <a:cs typeface="B Zar" pitchFamily="2" charset="-78"/>
            </a:rPr>
            <a:t>سازمان بهره‌بردار و توانايي تجهيز و تدارك</a:t>
          </a:r>
          <a:endParaRPr lang="en-US" dirty="0">
            <a:cs typeface="B Zar" pitchFamily="2" charset="-78"/>
          </a:endParaRPr>
        </a:p>
      </dgm:t>
    </dgm:pt>
    <dgm:pt modelId="{88EECFEF-CE84-4FDB-BCD3-A8E725D14AF8}" type="parTrans" cxnId="{0498221D-3EF1-474D-8C7A-93D77021DDE1}">
      <dgm:prSet/>
      <dgm:spPr/>
    </dgm:pt>
    <dgm:pt modelId="{58A1286C-4E47-4BAA-9EA6-53BF1EBB96A4}" type="sibTrans" cxnId="{0498221D-3EF1-474D-8C7A-93D77021DDE1}">
      <dgm:prSet/>
      <dgm:spPr/>
    </dgm:pt>
    <dgm:pt modelId="{F5D587E0-1C7D-4514-AF33-EEF4F93F4CE2}">
      <dgm:prSet phldrT="[Text]"/>
      <dgm:spPr/>
      <dgm:t>
        <a:bodyPr/>
        <a:lstStyle/>
        <a:p>
          <a:pPr algn="justLow" rtl="1"/>
          <a:r>
            <a:rPr lang="fa-IR" dirty="0" smtClean="0">
              <a:cs typeface="B Zar" pitchFamily="2" charset="-78"/>
            </a:rPr>
            <a:t>مقررات داخلي بهره‌بردار به‌ويژه در مورد </a:t>
          </a:r>
          <a:r>
            <a:rPr lang="en-US" dirty="0" smtClean="0">
              <a:cs typeface="B Zar" pitchFamily="2" charset="-78"/>
            </a:rPr>
            <a:t>HSEQ</a:t>
          </a:r>
          <a:endParaRPr lang="en-US" dirty="0">
            <a:cs typeface="B Zar" pitchFamily="2" charset="-78"/>
          </a:endParaRPr>
        </a:p>
      </dgm:t>
    </dgm:pt>
    <dgm:pt modelId="{6DD93C5C-EF74-4CC4-9424-5FB260A12A7F}" type="parTrans" cxnId="{29D8C3CE-953E-4382-AC7E-EC0FEC3A16FB}">
      <dgm:prSet/>
      <dgm:spPr/>
    </dgm:pt>
    <dgm:pt modelId="{6CA0478A-C257-4FF0-90A5-4A104DE0A739}" type="sibTrans" cxnId="{29D8C3CE-953E-4382-AC7E-EC0FEC3A16FB}">
      <dgm:prSet/>
      <dgm:spPr/>
    </dgm:pt>
    <dgm:pt modelId="{7FBE2014-6D47-49C2-A861-2EBF284DC77A}">
      <dgm:prSet phldrT="[Text]"/>
      <dgm:spPr/>
      <dgm:t>
        <a:bodyPr/>
        <a:lstStyle/>
        <a:p>
          <a:pPr algn="justLow" rtl="1"/>
          <a:r>
            <a:rPr lang="fa-IR" dirty="0" smtClean="0">
              <a:cs typeface="B Zar" pitchFamily="2" charset="-78"/>
            </a:rPr>
            <a:t>بيمه‌ةاي مورد عمل بهره‌بردار</a:t>
          </a:r>
          <a:endParaRPr lang="en-US" dirty="0">
            <a:cs typeface="B Zar" pitchFamily="2" charset="-78"/>
          </a:endParaRPr>
        </a:p>
      </dgm:t>
    </dgm:pt>
    <dgm:pt modelId="{9F9B160B-77B9-4096-86C0-10E828B84DA2}" type="parTrans" cxnId="{A27637CF-62DA-46DB-B332-A3929526BB48}">
      <dgm:prSet/>
      <dgm:spPr/>
    </dgm:pt>
    <dgm:pt modelId="{9211F716-E562-4539-BC4C-FE143BB14675}" type="sibTrans" cxnId="{A27637CF-62DA-46DB-B332-A3929526BB48}">
      <dgm:prSet/>
      <dgm:spPr/>
    </dgm:pt>
    <dgm:pt modelId="{400DD8B7-EC5E-493E-A8A3-A51D5D18FD00}" type="pres">
      <dgm:prSet presAssocID="{7A2D4455-851B-4307-9521-C2EC59B29D7E}" presName="linearFlow" presStyleCnt="0">
        <dgm:presLayoutVars>
          <dgm:dir val="rev"/>
          <dgm:resizeHandles val="exact"/>
        </dgm:presLayoutVars>
      </dgm:prSet>
      <dgm:spPr/>
    </dgm:pt>
    <dgm:pt modelId="{A3546D57-55A0-48C4-B409-E3C01C74EADD}" type="pres">
      <dgm:prSet presAssocID="{6FFF6687-70D1-45EA-9FF9-2246AE34EE9C}" presName="composite" presStyleCnt="0"/>
      <dgm:spPr/>
    </dgm:pt>
    <dgm:pt modelId="{F8FC3D45-1FBF-4CC2-B454-77E9AA2623AF}" type="pres">
      <dgm:prSet presAssocID="{6FFF6687-70D1-45EA-9FF9-2246AE34EE9C}" presName="imgShp" presStyleLbl="fgImgPlace1" presStyleIdx="0" presStyleCnt="5"/>
      <dgm:spPr/>
    </dgm:pt>
    <dgm:pt modelId="{534D8610-A3E4-4D5B-84B9-96166025035A}" type="pres">
      <dgm:prSet presAssocID="{6FFF6687-70D1-45EA-9FF9-2246AE34EE9C}" presName="txShp" presStyleLbl="node1" presStyleIdx="0" presStyleCnt="5">
        <dgm:presLayoutVars>
          <dgm:bulletEnabled val="1"/>
        </dgm:presLayoutVars>
      </dgm:prSet>
      <dgm:spPr/>
      <dgm:t>
        <a:bodyPr/>
        <a:lstStyle/>
        <a:p>
          <a:endParaRPr lang="en-US"/>
        </a:p>
      </dgm:t>
    </dgm:pt>
    <dgm:pt modelId="{AA582466-F4B2-4228-9540-7733E2C2BE0B}" type="pres">
      <dgm:prSet presAssocID="{AF758BEB-E96E-4AC7-953E-A26FD62844AC}" presName="spacing" presStyleCnt="0"/>
      <dgm:spPr/>
    </dgm:pt>
    <dgm:pt modelId="{D63CB9B7-331C-4D7F-8D11-0484E36C025E}" type="pres">
      <dgm:prSet presAssocID="{8A2DF7C2-352A-4106-ADCE-DBCCD92B3E2A}" presName="composite" presStyleCnt="0"/>
      <dgm:spPr/>
    </dgm:pt>
    <dgm:pt modelId="{DF5C64A6-FB34-4F6B-9379-D3D6A7D5978F}" type="pres">
      <dgm:prSet presAssocID="{8A2DF7C2-352A-4106-ADCE-DBCCD92B3E2A}" presName="imgShp" presStyleLbl="fgImgPlace1" presStyleIdx="1" presStyleCnt="5"/>
      <dgm:spPr/>
    </dgm:pt>
    <dgm:pt modelId="{792475C1-F95F-4488-BCD9-2FFA5B59D127}" type="pres">
      <dgm:prSet presAssocID="{8A2DF7C2-352A-4106-ADCE-DBCCD92B3E2A}" presName="txShp" presStyleLbl="node1" presStyleIdx="1" presStyleCnt="5">
        <dgm:presLayoutVars>
          <dgm:bulletEnabled val="1"/>
        </dgm:presLayoutVars>
      </dgm:prSet>
      <dgm:spPr/>
      <dgm:t>
        <a:bodyPr/>
        <a:lstStyle/>
        <a:p>
          <a:endParaRPr lang="en-US"/>
        </a:p>
      </dgm:t>
    </dgm:pt>
    <dgm:pt modelId="{4ECBE0E4-EA5D-4CCF-90B2-B89235A2F2C4}" type="pres">
      <dgm:prSet presAssocID="{CE7E50AE-66A6-420F-AA78-C7BAA20DAAB4}" presName="spacing" presStyleCnt="0"/>
      <dgm:spPr/>
    </dgm:pt>
    <dgm:pt modelId="{9E0C31C0-9936-4108-A22E-4FE25414EEC4}" type="pres">
      <dgm:prSet presAssocID="{5E88F60C-3B13-404B-A2FB-0ABF43F61927}" presName="composite" presStyleCnt="0"/>
      <dgm:spPr/>
    </dgm:pt>
    <dgm:pt modelId="{AF2F542B-F07B-44D3-9216-E7A1D0463CDD}" type="pres">
      <dgm:prSet presAssocID="{5E88F60C-3B13-404B-A2FB-0ABF43F61927}" presName="imgShp" presStyleLbl="fgImgPlace1" presStyleIdx="2" presStyleCnt="5"/>
      <dgm:spPr/>
    </dgm:pt>
    <dgm:pt modelId="{C4063FAA-CD23-4F3D-BBB9-497A4DBB321B}" type="pres">
      <dgm:prSet presAssocID="{5E88F60C-3B13-404B-A2FB-0ABF43F61927}" presName="txShp" presStyleLbl="node1" presStyleIdx="2" presStyleCnt="5">
        <dgm:presLayoutVars>
          <dgm:bulletEnabled val="1"/>
        </dgm:presLayoutVars>
      </dgm:prSet>
      <dgm:spPr/>
      <dgm:t>
        <a:bodyPr/>
        <a:lstStyle/>
        <a:p>
          <a:endParaRPr lang="en-US"/>
        </a:p>
      </dgm:t>
    </dgm:pt>
    <dgm:pt modelId="{355AC276-8B2C-4DE9-A4F8-7990E45EABBC}" type="pres">
      <dgm:prSet presAssocID="{58A1286C-4E47-4BAA-9EA6-53BF1EBB96A4}" presName="spacing" presStyleCnt="0"/>
      <dgm:spPr/>
    </dgm:pt>
    <dgm:pt modelId="{0CF4B9F5-B644-4F18-87FC-01548F86ADD7}" type="pres">
      <dgm:prSet presAssocID="{F5D587E0-1C7D-4514-AF33-EEF4F93F4CE2}" presName="composite" presStyleCnt="0"/>
      <dgm:spPr/>
    </dgm:pt>
    <dgm:pt modelId="{689CD2FA-A71E-4100-A264-B08F2CDB019B}" type="pres">
      <dgm:prSet presAssocID="{F5D587E0-1C7D-4514-AF33-EEF4F93F4CE2}" presName="imgShp" presStyleLbl="fgImgPlace1" presStyleIdx="3" presStyleCnt="5"/>
      <dgm:spPr/>
    </dgm:pt>
    <dgm:pt modelId="{E55080B6-4940-4643-BAEC-C6001F05A167}" type="pres">
      <dgm:prSet presAssocID="{F5D587E0-1C7D-4514-AF33-EEF4F93F4CE2}" presName="txShp" presStyleLbl="node1" presStyleIdx="3" presStyleCnt="5">
        <dgm:presLayoutVars>
          <dgm:bulletEnabled val="1"/>
        </dgm:presLayoutVars>
      </dgm:prSet>
      <dgm:spPr/>
      <dgm:t>
        <a:bodyPr/>
        <a:lstStyle/>
        <a:p>
          <a:endParaRPr lang="en-US"/>
        </a:p>
      </dgm:t>
    </dgm:pt>
    <dgm:pt modelId="{99D6921B-EF9C-454E-BD92-A5E3B3761237}" type="pres">
      <dgm:prSet presAssocID="{6CA0478A-C257-4FF0-90A5-4A104DE0A739}" presName="spacing" presStyleCnt="0"/>
      <dgm:spPr/>
    </dgm:pt>
    <dgm:pt modelId="{1116AD23-C7CD-49C5-A720-A7D3B1AADA20}" type="pres">
      <dgm:prSet presAssocID="{7FBE2014-6D47-49C2-A861-2EBF284DC77A}" presName="composite" presStyleCnt="0"/>
      <dgm:spPr/>
    </dgm:pt>
    <dgm:pt modelId="{D12D551D-2156-46F1-B3D4-BE8DFF610A4E}" type="pres">
      <dgm:prSet presAssocID="{7FBE2014-6D47-49C2-A861-2EBF284DC77A}" presName="imgShp" presStyleLbl="fgImgPlace1" presStyleIdx="4" presStyleCnt="5"/>
      <dgm:spPr/>
    </dgm:pt>
    <dgm:pt modelId="{77359D02-D560-4274-BAAE-8CE8790338E0}" type="pres">
      <dgm:prSet presAssocID="{7FBE2014-6D47-49C2-A861-2EBF284DC77A}" presName="txShp" presStyleLbl="node1" presStyleIdx="4" presStyleCnt="5">
        <dgm:presLayoutVars>
          <dgm:bulletEnabled val="1"/>
        </dgm:presLayoutVars>
      </dgm:prSet>
      <dgm:spPr/>
      <dgm:t>
        <a:bodyPr/>
        <a:lstStyle/>
        <a:p>
          <a:endParaRPr lang="en-US"/>
        </a:p>
      </dgm:t>
    </dgm:pt>
  </dgm:ptLst>
  <dgm:cxnLst>
    <dgm:cxn modelId="{0498221D-3EF1-474D-8C7A-93D77021DDE1}" srcId="{7A2D4455-851B-4307-9521-C2EC59B29D7E}" destId="{5E88F60C-3B13-404B-A2FB-0ABF43F61927}" srcOrd="2" destOrd="0" parTransId="{88EECFEF-CE84-4FDB-BCD3-A8E725D14AF8}" sibTransId="{58A1286C-4E47-4BAA-9EA6-53BF1EBB96A4}"/>
    <dgm:cxn modelId="{6DE8D304-E76C-4593-AF28-BC5EE9B43508}" srcId="{7A2D4455-851B-4307-9521-C2EC59B29D7E}" destId="{8A2DF7C2-352A-4106-ADCE-DBCCD92B3E2A}" srcOrd="1" destOrd="0" parTransId="{6E757B58-3F91-436B-825D-80EFCBDFA3B6}" sibTransId="{CE7E50AE-66A6-420F-AA78-C7BAA20DAAB4}"/>
    <dgm:cxn modelId="{E866C2C5-84A3-4DB5-9428-589B5D7AE5C9}" type="presOf" srcId="{8A2DF7C2-352A-4106-ADCE-DBCCD92B3E2A}" destId="{792475C1-F95F-4488-BCD9-2FFA5B59D127}" srcOrd="0" destOrd="0" presId="urn:microsoft.com/office/officeart/2005/8/layout/vList3#4"/>
    <dgm:cxn modelId="{A27637CF-62DA-46DB-B332-A3929526BB48}" srcId="{7A2D4455-851B-4307-9521-C2EC59B29D7E}" destId="{7FBE2014-6D47-49C2-A861-2EBF284DC77A}" srcOrd="4" destOrd="0" parTransId="{9F9B160B-77B9-4096-86C0-10E828B84DA2}" sibTransId="{9211F716-E562-4539-BC4C-FE143BB14675}"/>
    <dgm:cxn modelId="{EF44A9FF-D3D1-4F84-9C93-3633F32FFC02}" srcId="{7A2D4455-851B-4307-9521-C2EC59B29D7E}" destId="{6FFF6687-70D1-45EA-9FF9-2246AE34EE9C}" srcOrd="0" destOrd="0" parTransId="{A11503C1-DB29-4A1D-A71C-BAFEACD1DBBA}" sibTransId="{AF758BEB-E96E-4AC7-953E-A26FD62844AC}"/>
    <dgm:cxn modelId="{E266B854-33B7-48E4-88A8-07BDFD4F9102}" type="presOf" srcId="{5E88F60C-3B13-404B-A2FB-0ABF43F61927}" destId="{C4063FAA-CD23-4F3D-BBB9-497A4DBB321B}" srcOrd="0" destOrd="0" presId="urn:microsoft.com/office/officeart/2005/8/layout/vList3#4"/>
    <dgm:cxn modelId="{97BA5DA8-1877-428F-923B-3DC59057EBCF}" type="presOf" srcId="{6FFF6687-70D1-45EA-9FF9-2246AE34EE9C}" destId="{534D8610-A3E4-4D5B-84B9-96166025035A}" srcOrd="0" destOrd="0" presId="urn:microsoft.com/office/officeart/2005/8/layout/vList3#4"/>
    <dgm:cxn modelId="{7005E3E7-30F5-468A-9626-E43426FBDA66}" type="presOf" srcId="{F5D587E0-1C7D-4514-AF33-EEF4F93F4CE2}" destId="{E55080B6-4940-4643-BAEC-C6001F05A167}" srcOrd="0" destOrd="0" presId="urn:microsoft.com/office/officeart/2005/8/layout/vList3#4"/>
    <dgm:cxn modelId="{A0B2344F-297F-4A8D-A659-3FB9D912A730}" type="presOf" srcId="{7FBE2014-6D47-49C2-A861-2EBF284DC77A}" destId="{77359D02-D560-4274-BAAE-8CE8790338E0}" srcOrd="0" destOrd="0" presId="urn:microsoft.com/office/officeart/2005/8/layout/vList3#4"/>
    <dgm:cxn modelId="{29D8C3CE-953E-4382-AC7E-EC0FEC3A16FB}" srcId="{7A2D4455-851B-4307-9521-C2EC59B29D7E}" destId="{F5D587E0-1C7D-4514-AF33-EEF4F93F4CE2}" srcOrd="3" destOrd="0" parTransId="{6DD93C5C-EF74-4CC4-9424-5FB260A12A7F}" sibTransId="{6CA0478A-C257-4FF0-90A5-4A104DE0A739}"/>
    <dgm:cxn modelId="{3ED8D846-E9FC-4DFF-A455-838AB91D7908}" type="presOf" srcId="{7A2D4455-851B-4307-9521-C2EC59B29D7E}" destId="{400DD8B7-EC5E-493E-A8A3-A51D5D18FD00}" srcOrd="0" destOrd="0" presId="urn:microsoft.com/office/officeart/2005/8/layout/vList3#4"/>
    <dgm:cxn modelId="{3FF0D7E6-AA86-43E5-9637-C1ED32AB7E21}" type="presParOf" srcId="{400DD8B7-EC5E-493E-A8A3-A51D5D18FD00}" destId="{A3546D57-55A0-48C4-B409-E3C01C74EADD}" srcOrd="0" destOrd="0" presId="urn:microsoft.com/office/officeart/2005/8/layout/vList3#4"/>
    <dgm:cxn modelId="{CFD841ED-D478-48F7-9892-4DCD140B1D10}" type="presParOf" srcId="{A3546D57-55A0-48C4-B409-E3C01C74EADD}" destId="{F8FC3D45-1FBF-4CC2-B454-77E9AA2623AF}" srcOrd="0" destOrd="0" presId="urn:microsoft.com/office/officeart/2005/8/layout/vList3#4"/>
    <dgm:cxn modelId="{D3C4F7FD-E44C-43AA-AF75-C75C7F88D987}" type="presParOf" srcId="{A3546D57-55A0-48C4-B409-E3C01C74EADD}" destId="{534D8610-A3E4-4D5B-84B9-96166025035A}" srcOrd="1" destOrd="0" presId="urn:microsoft.com/office/officeart/2005/8/layout/vList3#4"/>
    <dgm:cxn modelId="{C370502D-4DEF-40E6-9DA2-C5C6D248D6A3}" type="presParOf" srcId="{400DD8B7-EC5E-493E-A8A3-A51D5D18FD00}" destId="{AA582466-F4B2-4228-9540-7733E2C2BE0B}" srcOrd="1" destOrd="0" presId="urn:microsoft.com/office/officeart/2005/8/layout/vList3#4"/>
    <dgm:cxn modelId="{DE9FC595-5B1F-40FC-B2A2-5E164616046D}" type="presParOf" srcId="{400DD8B7-EC5E-493E-A8A3-A51D5D18FD00}" destId="{D63CB9B7-331C-4D7F-8D11-0484E36C025E}" srcOrd="2" destOrd="0" presId="urn:microsoft.com/office/officeart/2005/8/layout/vList3#4"/>
    <dgm:cxn modelId="{27152900-1EED-498B-A2B3-9F40802724A3}" type="presParOf" srcId="{D63CB9B7-331C-4D7F-8D11-0484E36C025E}" destId="{DF5C64A6-FB34-4F6B-9379-D3D6A7D5978F}" srcOrd="0" destOrd="0" presId="urn:microsoft.com/office/officeart/2005/8/layout/vList3#4"/>
    <dgm:cxn modelId="{536144FC-6456-4C7F-98A9-E931CC2D1792}" type="presParOf" srcId="{D63CB9B7-331C-4D7F-8D11-0484E36C025E}" destId="{792475C1-F95F-4488-BCD9-2FFA5B59D127}" srcOrd="1" destOrd="0" presId="urn:microsoft.com/office/officeart/2005/8/layout/vList3#4"/>
    <dgm:cxn modelId="{0CBE23CF-4385-4663-A226-2F8ED1AAA619}" type="presParOf" srcId="{400DD8B7-EC5E-493E-A8A3-A51D5D18FD00}" destId="{4ECBE0E4-EA5D-4CCF-90B2-B89235A2F2C4}" srcOrd="3" destOrd="0" presId="urn:microsoft.com/office/officeart/2005/8/layout/vList3#4"/>
    <dgm:cxn modelId="{52E8515C-DC84-4D3C-8358-BBECB6835E18}" type="presParOf" srcId="{400DD8B7-EC5E-493E-A8A3-A51D5D18FD00}" destId="{9E0C31C0-9936-4108-A22E-4FE25414EEC4}" srcOrd="4" destOrd="0" presId="urn:microsoft.com/office/officeart/2005/8/layout/vList3#4"/>
    <dgm:cxn modelId="{E04396B8-6D3E-47BA-8464-C8448AD26CF8}" type="presParOf" srcId="{9E0C31C0-9936-4108-A22E-4FE25414EEC4}" destId="{AF2F542B-F07B-44D3-9216-E7A1D0463CDD}" srcOrd="0" destOrd="0" presId="urn:microsoft.com/office/officeart/2005/8/layout/vList3#4"/>
    <dgm:cxn modelId="{0D5046DF-363B-42AE-BF04-0961758AA54B}" type="presParOf" srcId="{9E0C31C0-9936-4108-A22E-4FE25414EEC4}" destId="{C4063FAA-CD23-4F3D-BBB9-497A4DBB321B}" srcOrd="1" destOrd="0" presId="urn:microsoft.com/office/officeart/2005/8/layout/vList3#4"/>
    <dgm:cxn modelId="{87C6215F-B4C3-42BB-ABC5-BCBAE5FBA497}" type="presParOf" srcId="{400DD8B7-EC5E-493E-A8A3-A51D5D18FD00}" destId="{355AC276-8B2C-4DE9-A4F8-7990E45EABBC}" srcOrd="5" destOrd="0" presId="urn:microsoft.com/office/officeart/2005/8/layout/vList3#4"/>
    <dgm:cxn modelId="{F8FE75C2-9249-42D4-94A9-4C790BC06F00}" type="presParOf" srcId="{400DD8B7-EC5E-493E-A8A3-A51D5D18FD00}" destId="{0CF4B9F5-B644-4F18-87FC-01548F86ADD7}" srcOrd="6" destOrd="0" presId="urn:microsoft.com/office/officeart/2005/8/layout/vList3#4"/>
    <dgm:cxn modelId="{BB1DD722-6290-4CFB-BD90-434ED8699300}" type="presParOf" srcId="{0CF4B9F5-B644-4F18-87FC-01548F86ADD7}" destId="{689CD2FA-A71E-4100-A264-B08F2CDB019B}" srcOrd="0" destOrd="0" presId="urn:microsoft.com/office/officeart/2005/8/layout/vList3#4"/>
    <dgm:cxn modelId="{6CA19382-9320-416F-BC78-2B612C71BA43}" type="presParOf" srcId="{0CF4B9F5-B644-4F18-87FC-01548F86ADD7}" destId="{E55080B6-4940-4643-BAEC-C6001F05A167}" srcOrd="1" destOrd="0" presId="urn:microsoft.com/office/officeart/2005/8/layout/vList3#4"/>
    <dgm:cxn modelId="{6BBE0704-CD27-454B-82FB-CD1B6E7E7DEA}" type="presParOf" srcId="{400DD8B7-EC5E-493E-A8A3-A51D5D18FD00}" destId="{99D6921B-EF9C-454E-BD92-A5E3B3761237}" srcOrd="7" destOrd="0" presId="urn:microsoft.com/office/officeart/2005/8/layout/vList3#4"/>
    <dgm:cxn modelId="{20F2E956-4236-455D-AA53-62D049A1D268}" type="presParOf" srcId="{400DD8B7-EC5E-493E-A8A3-A51D5D18FD00}" destId="{1116AD23-C7CD-49C5-A720-A7D3B1AADA20}" srcOrd="8" destOrd="0" presId="urn:microsoft.com/office/officeart/2005/8/layout/vList3#4"/>
    <dgm:cxn modelId="{4CA8ACB3-3E6E-4FD8-BB8E-16644CD540DC}" type="presParOf" srcId="{1116AD23-C7CD-49C5-A720-A7D3B1AADA20}" destId="{D12D551D-2156-46F1-B3D4-BE8DFF610A4E}" srcOrd="0" destOrd="0" presId="urn:microsoft.com/office/officeart/2005/8/layout/vList3#4"/>
    <dgm:cxn modelId="{EDCA53DC-0AFB-4998-9EAA-1BC030E31AFB}" type="presParOf" srcId="{1116AD23-C7CD-49C5-A720-A7D3B1AADA20}" destId="{77359D02-D560-4274-BAAE-8CE8790338E0}"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9373E7-AA58-4F10-9B07-1BAB5A9AFA80}" type="doc">
      <dgm:prSet loTypeId="urn:microsoft.com/office/officeart/2005/8/layout/hList3" loCatId="list" qsTypeId="urn:microsoft.com/office/officeart/2005/8/quickstyle/3d7" qsCatId="3D" csTypeId="urn:microsoft.com/office/officeart/2005/8/colors/accent0_2" csCatId="mainScheme"/>
      <dgm:spPr/>
      <dgm:t>
        <a:bodyPr/>
        <a:lstStyle/>
        <a:p>
          <a:endParaRPr lang="en-US"/>
        </a:p>
      </dgm:t>
    </dgm:pt>
    <dgm:pt modelId="{0AA9FE17-DFAB-44A4-BEF9-707E807999E7}">
      <dgm:prSet custT="1"/>
      <dgm:spPr/>
      <dgm:t>
        <a:bodyPr/>
        <a:lstStyle/>
        <a:p>
          <a:pPr rtl="1"/>
          <a:r>
            <a:rPr lang="fa-IR" sz="3800" dirty="0" smtClean="0">
              <a:cs typeface="B Titr" pitchFamily="2" charset="-78"/>
            </a:rPr>
            <a:t>تأمین مالی</a:t>
          </a:r>
          <a:endParaRPr lang="en-US" sz="3800" dirty="0">
            <a:cs typeface="B Titr" pitchFamily="2" charset="-78"/>
          </a:endParaRPr>
        </a:p>
      </dgm:t>
    </dgm:pt>
    <dgm:pt modelId="{2ABAD34A-9559-415E-8ED6-325189CDAC63}" type="parTrans" cxnId="{0DBCB07D-0B5E-414F-80ED-FAC766F49508}">
      <dgm:prSet/>
      <dgm:spPr/>
      <dgm:t>
        <a:bodyPr/>
        <a:lstStyle/>
        <a:p>
          <a:endParaRPr lang="en-US"/>
        </a:p>
      </dgm:t>
    </dgm:pt>
    <dgm:pt modelId="{2140BB14-9DAE-40A2-99D2-D9DFDE3CEF7C}" type="sibTrans" cxnId="{0DBCB07D-0B5E-414F-80ED-FAC766F49508}">
      <dgm:prSet/>
      <dgm:spPr/>
      <dgm:t>
        <a:bodyPr/>
        <a:lstStyle/>
        <a:p>
          <a:endParaRPr lang="en-US"/>
        </a:p>
      </dgm:t>
    </dgm:pt>
    <dgm:pt modelId="{78B5864F-CEC1-48D0-9BC6-97F59AC9FF33}">
      <dgm:prSet/>
      <dgm:spPr/>
      <dgm:t>
        <a:bodyPr/>
        <a:lstStyle/>
        <a:p>
          <a:pPr rtl="1"/>
          <a:r>
            <a:rPr lang="fa-IR" dirty="0" smtClean="0">
              <a:cs typeface="B Zar" pitchFamily="2" charset="-78"/>
            </a:rPr>
            <a:t>چگونه منابع مالی پروژه‌ها را تأمین کنیم؟</a:t>
          </a:r>
          <a:endParaRPr lang="en-US" dirty="0">
            <a:cs typeface="B Zar" pitchFamily="2" charset="-78"/>
          </a:endParaRPr>
        </a:p>
      </dgm:t>
    </dgm:pt>
    <dgm:pt modelId="{4E24F5FB-50ED-4132-9FDE-A18F5DD5717A}" type="parTrans" cxnId="{F0F5BCF9-66B9-4CD0-8F26-F752E3889DFE}">
      <dgm:prSet/>
      <dgm:spPr/>
      <dgm:t>
        <a:bodyPr/>
        <a:lstStyle/>
        <a:p>
          <a:endParaRPr lang="en-US"/>
        </a:p>
      </dgm:t>
    </dgm:pt>
    <dgm:pt modelId="{DF53B070-BCB6-474B-A796-A2CE4BEA13F2}" type="sibTrans" cxnId="{F0F5BCF9-66B9-4CD0-8F26-F752E3889DFE}">
      <dgm:prSet/>
      <dgm:spPr/>
      <dgm:t>
        <a:bodyPr/>
        <a:lstStyle/>
        <a:p>
          <a:endParaRPr lang="en-US"/>
        </a:p>
      </dgm:t>
    </dgm:pt>
    <dgm:pt modelId="{44897F70-158F-4CFB-8AED-642CCD7E45EA}" type="pres">
      <dgm:prSet presAssocID="{019373E7-AA58-4F10-9B07-1BAB5A9AFA80}" presName="composite" presStyleCnt="0">
        <dgm:presLayoutVars>
          <dgm:chMax val="1"/>
          <dgm:dir/>
          <dgm:resizeHandles val="exact"/>
        </dgm:presLayoutVars>
      </dgm:prSet>
      <dgm:spPr/>
      <dgm:t>
        <a:bodyPr/>
        <a:lstStyle/>
        <a:p>
          <a:endParaRPr lang="en-US"/>
        </a:p>
      </dgm:t>
    </dgm:pt>
    <dgm:pt modelId="{102FAA41-F4F7-4280-B9E1-CE4003F6A819}" type="pres">
      <dgm:prSet presAssocID="{0AA9FE17-DFAB-44A4-BEF9-707E807999E7}" presName="roof" presStyleLbl="dkBgShp" presStyleIdx="0" presStyleCnt="2"/>
      <dgm:spPr/>
      <dgm:t>
        <a:bodyPr/>
        <a:lstStyle/>
        <a:p>
          <a:endParaRPr lang="en-US"/>
        </a:p>
      </dgm:t>
    </dgm:pt>
    <dgm:pt modelId="{36A39014-D158-4146-A49D-3E34833D8D59}" type="pres">
      <dgm:prSet presAssocID="{0AA9FE17-DFAB-44A4-BEF9-707E807999E7}" presName="pillars" presStyleCnt="0"/>
      <dgm:spPr/>
    </dgm:pt>
    <dgm:pt modelId="{94C5DE12-44C6-4527-8793-00690C06E40F}" type="pres">
      <dgm:prSet presAssocID="{0AA9FE17-DFAB-44A4-BEF9-707E807999E7}" presName="pillar1" presStyleLbl="node1" presStyleIdx="0" presStyleCnt="1">
        <dgm:presLayoutVars>
          <dgm:bulletEnabled val="1"/>
        </dgm:presLayoutVars>
      </dgm:prSet>
      <dgm:spPr/>
      <dgm:t>
        <a:bodyPr/>
        <a:lstStyle/>
        <a:p>
          <a:endParaRPr lang="en-US"/>
        </a:p>
      </dgm:t>
    </dgm:pt>
    <dgm:pt modelId="{72511804-E3B1-4E62-B9CC-90ED413B6E80}" type="pres">
      <dgm:prSet presAssocID="{0AA9FE17-DFAB-44A4-BEF9-707E807999E7}" presName="base" presStyleLbl="dkBgShp" presStyleIdx="1" presStyleCnt="2"/>
      <dgm:spPr/>
    </dgm:pt>
  </dgm:ptLst>
  <dgm:cxnLst>
    <dgm:cxn modelId="{0DBCB07D-0B5E-414F-80ED-FAC766F49508}" srcId="{019373E7-AA58-4F10-9B07-1BAB5A9AFA80}" destId="{0AA9FE17-DFAB-44A4-BEF9-707E807999E7}" srcOrd="0" destOrd="0" parTransId="{2ABAD34A-9559-415E-8ED6-325189CDAC63}" sibTransId="{2140BB14-9DAE-40A2-99D2-D9DFDE3CEF7C}"/>
    <dgm:cxn modelId="{F0F5BCF9-66B9-4CD0-8F26-F752E3889DFE}" srcId="{0AA9FE17-DFAB-44A4-BEF9-707E807999E7}" destId="{78B5864F-CEC1-48D0-9BC6-97F59AC9FF33}" srcOrd="0" destOrd="0" parTransId="{4E24F5FB-50ED-4132-9FDE-A18F5DD5717A}" sibTransId="{DF53B070-BCB6-474B-A796-A2CE4BEA13F2}"/>
    <dgm:cxn modelId="{BBD55174-5AB1-4C20-B017-3D44792FBBBF}" type="presOf" srcId="{019373E7-AA58-4F10-9B07-1BAB5A9AFA80}" destId="{44897F70-158F-4CFB-8AED-642CCD7E45EA}" srcOrd="0" destOrd="0" presId="urn:microsoft.com/office/officeart/2005/8/layout/hList3"/>
    <dgm:cxn modelId="{9F087C59-DFA6-4A90-A827-B23644C3D661}" type="presOf" srcId="{78B5864F-CEC1-48D0-9BC6-97F59AC9FF33}" destId="{94C5DE12-44C6-4527-8793-00690C06E40F}" srcOrd="0" destOrd="0" presId="urn:microsoft.com/office/officeart/2005/8/layout/hList3"/>
    <dgm:cxn modelId="{31626F1D-ABBF-4DC8-8B9E-0031D5585CCC}" type="presOf" srcId="{0AA9FE17-DFAB-44A4-BEF9-707E807999E7}" destId="{102FAA41-F4F7-4280-B9E1-CE4003F6A819}" srcOrd="0" destOrd="0" presId="urn:microsoft.com/office/officeart/2005/8/layout/hList3"/>
    <dgm:cxn modelId="{5564C683-4042-473A-BD0F-B01B63B25381}" type="presParOf" srcId="{44897F70-158F-4CFB-8AED-642CCD7E45EA}" destId="{102FAA41-F4F7-4280-B9E1-CE4003F6A819}" srcOrd="0" destOrd="0" presId="urn:microsoft.com/office/officeart/2005/8/layout/hList3"/>
    <dgm:cxn modelId="{03E9802E-8239-4FF2-A1DE-5DEA9B356480}" type="presParOf" srcId="{44897F70-158F-4CFB-8AED-642CCD7E45EA}" destId="{36A39014-D158-4146-A49D-3E34833D8D59}" srcOrd="1" destOrd="0" presId="urn:microsoft.com/office/officeart/2005/8/layout/hList3"/>
    <dgm:cxn modelId="{1FD1EFC7-EE06-406E-BCAB-7208143B9B3B}" type="presParOf" srcId="{36A39014-D158-4146-A49D-3E34833D8D59}" destId="{94C5DE12-44C6-4527-8793-00690C06E40F}" srcOrd="0" destOrd="0" presId="urn:microsoft.com/office/officeart/2005/8/layout/hList3"/>
    <dgm:cxn modelId="{8B5A1A8D-50CF-4659-8672-57603579CEC4}" type="presParOf" srcId="{44897F70-158F-4CFB-8AED-642CCD7E45EA}" destId="{72511804-E3B1-4E62-B9CC-90ED413B6E8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ريسك‌هاي قهري و طبيعي پروژه‌ها عامل مؤثري بر تصميم تأمين‌كنندگان مالي است لذا هم شناخت و هم نحوه پوشش/كاهش اين ريسك‌ها موضوع مهمي است كه تأمين‌كنندگان به آن توجه مي‌كنند. از جمله بررسي‌هايي كه آنان در اين خصوص مي‌كنند موارد زير قابل‌ذكرند: </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dgm:spPr/>
      <dgm:t>
        <a:bodyPr/>
        <a:lstStyle/>
        <a:p>
          <a:pPr algn="ctr" rtl="1"/>
          <a:r>
            <a:rPr lang="fa-IR" dirty="0" smtClean="0">
              <a:cs typeface="B Titr" pitchFamily="2" charset="-78"/>
            </a:rPr>
            <a:t>4- بررسي ريسك‌هاي قهري و طبيعي</a:t>
          </a:r>
          <a:endParaRPr lang="en-US"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1EC6A7FA-19A9-4280-A3D6-A08A174EE917}" srcId="{705ABDCC-00C7-428F-8D37-C8254BA18A38}" destId="{00B7B801-57B0-4B48-8283-FA3D9B73738D}" srcOrd="0" destOrd="0" parTransId="{ADDF6040-620E-4150-B294-8318D07E6FD8}" sibTransId="{94861791-3BEA-40E2-8DB4-071541F27E40}"/>
    <dgm:cxn modelId="{6383729F-01B0-4B5E-8411-CFED2E027960}" type="presOf" srcId="{00B7B801-57B0-4B48-8283-FA3D9B73738D}" destId="{7AA2C9FF-B715-4DCA-A156-E3EDFEFBEA84}" srcOrd="0" destOrd="0" presId="urn:microsoft.com/office/officeart/2005/8/layout/process3"/>
    <dgm:cxn modelId="{465EB79B-2FF7-44C0-9642-70F6FE9C9272}" srcId="{00B7B801-57B0-4B48-8283-FA3D9B73738D}" destId="{A7A6FCBE-412C-4736-8658-0B6C41641E30}" srcOrd="0" destOrd="0" parTransId="{53993318-4070-4070-8157-A8E57BB1A122}" sibTransId="{F571230A-3903-45C6-95BA-CDE88D4ADB9A}"/>
    <dgm:cxn modelId="{6A68128F-242C-47BB-9189-166EF539C558}" type="presOf" srcId="{00B7B801-57B0-4B48-8283-FA3D9B73738D}" destId="{B81F8A28-7F2C-4D5C-A581-99DDA73530BC}" srcOrd="1" destOrd="0" presId="urn:microsoft.com/office/officeart/2005/8/layout/process3"/>
    <dgm:cxn modelId="{3432E6DC-AC96-487B-8AA2-5DC878777CCB}" type="presOf" srcId="{A7A6FCBE-412C-4736-8658-0B6C41641E30}" destId="{DE6533EF-91C2-488E-93F3-BF3609BF89B9}" srcOrd="0" destOrd="0" presId="urn:microsoft.com/office/officeart/2005/8/layout/process3"/>
    <dgm:cxn modelId="{09011474-612A-44C9-A393-62DD7DDCF5DC}" type="presOf" srcId="{705ABDCC-00C7-428F-8D37-C8254BA18A38}" destId="{2C8C0607-A662-4169-8162-6B0EBF475C61}" srcOrd="0" destOrd="0" presId="urn:microsoft.com/office/officeart/2005/8/layout/process3"/>
    <dgm:cxn modelId="{8D3EF13F-33BF-4AF0-8803-176D2F3B7F13}" type="presParOf" srcId="{2C8C0607-A662-4169-8162-6B0EBF475C61}" destId="{A9783249-67AF-4795-BBC1-277619AB2909}" srcOrd="0" destOrd="0" presId="urn:microsoft.com/office/officeart/2005/8/layout/process3"/>
    <dgm:cxn modelId="{4CDBA5D9-EA6C-40AA-9AD1-563D5DEE533E}" type="presParOf" srcId="{A9783249-67AF-4795-BBC1-277619AB2909}" destId="{7AA2C9FF-B715-4DCA-A156-E3EDFEFBEA84}" srcOrd="0" destOrd="0" presId="urn:microsoft.com/office/officeart/2005/8/layout/process3"/>
    <dgm:cxn modelId="{6E40EDCE-1EB6-46D9-85FB-FB8E3EF54D9D}" type="presParOf" srcId="{A9783249-67AF-4795-BBC1-277619AB2909}" destId="{B81F8A28-7F2C-4D5C-A581-99DDA73530BC}" srcOrd="1" destOrd="0" presId="urn:microsoft.com/office/officeart/2005/8/layout/process3"/>
    <dgm:cxn modelId="{C042FB8B-6377-4DB6-AD99-3F18F6E06758}"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7A2D4455-851B-4307-9521-C2EC59B29D7E}" type="doc">
      <dgm:prSet loTypeId="urn:microsoft.com/office/officeart/2005/8/layout/vList3#5" loCatId="list" qsTypeId="urn:microsoft.com/office/officeart/2005/8/quickstyle/3d1" qsCatId="3D" csTypeId="urn:microsoft.com/office/officeart/2005/8/colors/accent1_2" csCatId="accent1" phldr="1"/>
      <dgm:spPr/>
    </dgm:pt>
    <dgm:pt modelId="{6FFF6687-70D1-45EA-9FF9-2246AE34EE9C}">
      <dgm:prSet phldrT="[Text]"/>
      <dgm:spPr/>
      <dgm:t>
        <a:bodyPr/>
        <a:lstStyle/>
        <a:p>
          <a:pPr algn="justLow" rtl="1"/>
          <a:r>
            <a:rPr lang="fa-IR" dirty="0" smtClean="0">
              <a:cs typeface="B Zar" pitchFamily="2" charset="-78"/>
            </a:rPr>
            <a:t>شناخت و معرفي ريسك‌هاي طبيعي و قهري مرتبط با پروژه</a:t>
          </a:r>
          <a:endParaRPr lang="en-US" dirty="0">
            <a:cs typeface="B Zar" pitchFamily="2" charset="-78"/>
          </a:endParaRPr>
        </a:p>
      </dgm:t>
    </dgm:pt>
    <dgm:pt modelId="{A11503C1-DB29-4A1D-A71C-BAFEACD1DBBA}" type="parTrans" cxnId="{EF44A9FF-D3D1-4F84-9C93-3633F32FFC02}">
      <dgm:prSet/>
      <dgm:spPr/>
    </dgm:pt>
    <dgm:pt modelId="{AF758BEB-E96E-4AC7-953E-A26FD62844AC}" type="sibTrans" cxnId="{EF44A9FF-D3D1-4F84-9C93-3633F32FFC02}">
      <dgm:prSet/>
      <dgm:spPr/>
    </dgm:pt>
    <dgm:pt modelId="{8A2DF7C2-352A-4106-ADCE-DBCCD92B3E2A}">
      <dgm:prSet phldrT="[Text]"/>
      <dgm:spPr/>
      <dgm:t>
        <a:bodyPr/>
        <a:lstStyle/>
        <a:p>
          <a:pPr algn="justLow" rtl="1"/>
          <a:r>
            <a:rPr lang="fa-IR" dirty="0" smtClean="0">
              <a:cs typeface="B Zar" pitchFamily="2" charset="-78"/>
            </a:rPr>
            <a:t>ميزان تأثير آن‌ها بر تأمين مالي</a:t>
          </a:r>
          <a:endParaRPr lang="en-US" dirty="0">
            <a:cs typeface="B Zar" pitchFamily="2" charset="-78"/>
          </a:endParaRPr>
        </a:p>
      </dgm:t>
    </dgm:pt>
    <dgm:pt modelId="{6E757B58-3F91-436B-825D-80EFCBDFA3B6}" type="parTrans" cxnId="{6DE8D304-E76C-4593-AF28-BC5EE9B43508}">
      <dgm:prSet/>
      <dgm:spPr/>
    </dgm:pt>
    <dgm:pt modelId="{CE7E50AE-66A6-420F-AA78-C7BAA20DAAB4}" type="sibTrans" cxnId="{6DE8D304-E76C-4593-AF28-BC5EE9B43508}">
      <dgm:prSet/>
      <dgm:spPr/>
    </dgm:pt>
    <dgm:pt modelId="{01D17A18-62F4-471B-A9C5-04C7B95678B7}">
      <dgm:prSet phldrT="[Text]"/>
      <dgm:spPr/>
      <dgm:t>
        <a:bodyPr/>
        <a:lstStyle/>
        <a:p>
          <a:pPr algn="justLow" rtl="1"/>
          <a:r>
            <a:rPr lang="fa-IR" dirty="0" smtClean="0">
              <a:cs typeface="B Zar" pitchFamily="2" charset="-78"/>
            </a:rPr>
            <a:t>شيوه‌هاي كاهش و پوشش</a:t>
          </a:r>
          <a:endParaRPr lang="en-US" dirty="0">
            <a:cs typeface="B Zar" pitchFamily="2" charset="-78"/>
          </a:endParaRPr>
        </a:p>
      </dgm:t>
    </dgm:pt>
    <dgm:pt modelId="{05F4724B-220B-47F5-B0CC-827C91D62069}" type="parTrans" cxnId="{507A2064-13CA-4258-8D96-4019959C98FD}">
      <dgm:prSet/>
      <dgm:spPr/>
    </dgm:pt>
    <dgm:pt modelId="{3EED93F4-7D91-4C37-9207-88FB3C98F40B}" type="sibTrans" cxnId="{507A2064-13CA-4258-8D96-4019959C98FD}">
      <dgm:prSet/>
      <dgm:spPr/>
    </dgm:pt>
    <dgm:pt modelId="{3FCC1E4A-7511-4F47-9A80-58A9BA4EC1AA}">
      <dgm:prSet phldrT="[Text]"/>
      <dgm:spPr/>
      <dgm:t>
        <a:bodyPr/>
        <a:lstStyle/>
        <a:p>
          <a:pPr algn="justLow" rtl="1"/>
          <a:r>
            <a:rPr lang="fa-IR" dirty="0" smtClean="0">
              <a:cs typeface="B Zar" pitchFamily="2" charset="-78"/>
            </a:rPr>
            <a:t>بيمه‌هاي موجود در اين خصوص</a:t>
          </a:r>
          <a:endParaRPr lang="en-US" dirty="0">
            <a:cs typeface="B Zar" pitchFamily="2" charset="-78"/>
          </a:endParaRPr>
        </a:p>
      </dgm:t>
    </dgm:pt>
    <dgm:pt modelId="{F3CB514D-D9D8-4CE1-8FB6-346318FB0D45}" type="parTrans" cxnId="{A3765670-F326-4928-9B94-191407F6F100}">
      <dgm:prSet/>
      <dgm:spPr/>
    </dgm:pt>
    <dgm:pt modelId="{03506073-F675-42C1-BEAA-D57303773086}" type="sibTrans" cxnId="{A3765670-F326-4928-9B94-191407F6F100}">
      <dgm:prSet/>
      <dgm:spPr/>
    </dgm:pt>
    <dgm:pt modelId="{400DD8B7-EC5E-493E-A8A3-A51D5D18FD00}" type="pres">
      <dgm:prSet presAssocID="{7A2D4455-851B-4307-9521-C2EC59B29D7E}" presName="linearFlow" presStyleCnt="0">
        <dgm:presLayoutVars>
          <dgm:dir val="rev"/>
          <dgm:resizeHandles val="exact"/>
        </dgm:presLayoutVars>
      </dgm:prSet>
      <dgm:spPr/>
    </dgm:pt>
    <dgm:pt modelId="{A3546D57-55A0-48C4-B409-E3C01C74EADD}" type="pres">
      <dgm:prSet presAssocID="{6FFF6687-70D1-45EA-9FF9-2246AE34EE9C}" presName="composite" presStyleCnt="0"/>
      <dgm:spPr/>
    </dgm:pt>
    <dgm:pt modelId="{F8FC3D45-1FBF-4CC2-B454-77E9AA2623AF}" type="pres">
      <dgm:prSet presAssocID="{6FFF6687-70D1-45EA-9FF9-2246AE34EE9C}" presName="imgShp" presStyleLbl="fgImgPlace1" presStyleIdx="0" presStyleCnt="4"/>
      <dgm:spPr/>
    </dgm:pt>
    <dgm:pt modelId="{534D8610-A3E4-4D5B-84B9-96166025035A}" type="pres">
      <dgm:prSet presAssocID="{6FFF6687-70D1-45EA-9FF9-2246AE34EE9C}" presName="txShp" presStyleLbl="node1" presStyleIdx="0" presStyleCnt="4">
        <dgm:presLayoutVars>
          <dgm:bulletEnabled val="1"/>
        </dgm:presLayoutVars>
      </dgm:prSet>
      <dgm:spPr/>
      <dgm:t>
        <a:bodyPr/>
        <a:lstStyle/>
        <a:p>
          <a:endParaRPr lang="en-US"/>
        </a:p>
      </dgm:t>
    </dgm:pt>
    <dgm:pt modelId="{AA582466-F4B2-4228-9540-7733E2C2BE0B}" type="pres">
      <dgm:prSet presAssocID="{AF758BEB-E96E-4AC7-953E-A26FD62844AC}" presName="spacing" presStyleCnt="0"/>
      <dgm:spPr/>
    </dgm:pt>
    <dgm:pt modelId="{D63CB9B7-331C-4D7F-8D11-0484E36C025E}" type="pres">
      <dgm:prSet presAssocID="{8A2DF7C2-352A-4106-ADCE-DBCCD92B3E2A}" presName="composite" presStyleCnt="0"/>
      <dgm:spPr/>
    </dgm:pt>
    <dgm:pt modelId="{DF5C64A6-FB34-4F6B-9379-D3D6A7D5978F}" type="pres">
      <dgm:prSet presAssocID="{8A2DF7C2-352A-4106-ADCE-DBCCD92B3E2A}" presName="imgShp" presStyleLbl="fgImgPlace1" presStyleIdx="1" presStyleCnt="4"/>
      <dgm:spPr/>
    </dgm:pt>
    <dgm:pt modelId="{792475C1-F95F-4488-BCD9-2FFA5B59D127}" type="pres">
      <dgm:prSet presAssocID="{8A2DF7C2-352A-4106-ADCE-DBCCD92B3E2A}" presName="txShp" presStyleLbl="node1" presStyleIdx="1" presStyleCnt="4">
        <dgm:presLayoutVars>
          <dgm:bulletEnabled val="1"/>
        </dgm:presLayoutVars>
      </dgm:prSet>
      <dgm:spPr/>
      <dgm:t>
        <a:bodyPr/>
        <a:lstStyle/>
        <a:p>
          <a:endParaRPr lang="en-US"/>
        </a:p>
      </dgm:t>
    </dgm:pt>
    <dgm:pt modelId="{4ECBE0E4-EA5D-4CCF-90B2-B89235A2F2C4}" type="pres">
      <dgm:prSet presAssocID="{CE7E50AE-66A6-420F-AA78-C7BAA20DAAB4}" presName="spacing" presStyleCnt="0"/>
      <dgm:spPr/>
    </dgm:pt>
    <dgm:pt modelId="{6D41B42F-78C9-4D1A-9FDC-2551273D2A49}" type="pres">
      <dgm:prSet presAssocID="{01D17A18-62F4-471B-A9C5-04C7B95678B7}" presName="composite" presStyleCnt="0"/>
      <dgm:spPr/>
    </dgm:pt>
    <dgm:pt modelId="{22FD0121-194C-45DB-A51C-EDCDE2F64680}" type="pres">
      <dgm:prSet presAssocID="{01D17A18-62F4-471B-A9C5-04C7B95678B7}" presName="imgShp" presStyleLbl="fgImgPlace1" presStyleIdx="2" presStyleCnt="4"/>
      <dgm:spPr/>
    </dgm:pt>
    <dgm:pt modelId="{506124A5-CBE8-498A-A812-0AA1278F4C3E}" type="pres">
      <dgm:prSet presAssocID="{01D17A18-62F4-471B-A9C5-04C7B95678B7}" presName="txShp" presStyleLbl="node1" presStyleIdx="2" presStyleCnt="4">
        <dgm:presLayoutVars>
          <dgm:bulletEnabled val="1"/>
        </dgm:presLayoutVars>
      </dgm:prSet>
      <dgm:spPr/>
      <dgm:t>
        <a:bodyPr/>
        <a:lstStyle/>
        <a:p>
          <a:endParaRPr lang="en-US"/>
        </a:p>
      </dgm:t>
    </dgm:pt>
    <dgm:pt modelId="{DC6DE8A3-E83F-4EF9-959D-E1B219027272}" type="pres">
      <dgm:prSet presAssocID="{3EED93F4-7D91-4C37-9207-88FB3C98F40B}" presName="spacing" presStyleCnt="0"/>
      <dgm:spPr/>
    </dgm:pt>
    <dgm:pt modelId="{5FB19FB2-877B-4590-AFB3-5CA8ACD83348}" type="pres">
      <dgm:prSet presAssocID="{3FCC1E4A-7511-4F47-9A80-58A9BA4EC1AA}" presName="composite" presStyleCnt="0"/>
      <dgm:spPr/>
    </dgm:pt>
    <dgm:pt modelId="{DE6ABA94-1A30-4283-8620-D9E605C362BE}" type="pres">
      <dgm:prSet presAssocID="{3FCC1E4A-7511-4F47-9A80-58A9BA4EC1AA}" presName="imgShp" presStyleLbl="fgImgPlace1" presStyleIdx="3" presStyleCnt="4"/>
      <dgm:spPr/>
    </dgm:pt>
    <dgm:pt modelId="{E1C7491C-4F39-491B-8DA9-87A068A081FF}" type="pres">
      <dgm:prSet presAssocID="{3FCC1E4A-7511-4F47-9A80-58A9BA4EC1AA}" presName="txShp" presStyleLbl="node1" presStyleIdx="3" presStyleCnt="4">
        <dgm:presLayoutVars>
          <dgm:bulletEnabled val="1"/>
        </dgm:presLayoutVars>
      </dgm:prSet>
      <dgm:spPr/>
      <dgm:t>
        <a:bodyPr/>
        <a:lstStyle/>
        <a:p>
          <a:endParaRPr lang="en-US"/>
        </a:p>
      </dgm:t>
    </dgm:pt>
  </dgm:ptLst>
  <dgm:cxnLst>
    <dgm:cxn modelId="{E236A99B-D764-4315-AD28-78E68DE2F4DF}" type="presOf" srcId="{7A2D4455-851B-4307-9521-C2EC59B29D7E}" destId="{400DD8B7-EC5E-493E-A8A3-A51D5D18FD00}" srcOrd="0" destOrd="0" presId="urn:microsoft.com/office/officeart/2005/8/layout/vList3#5"/>
    <dgm:cxn modelId="{083F3BA4-6BC1-4210-9842-ECAE246564A4}" type="presOf" srcId="{8A2DF7C2-352A-4106-ADCE-DBCCD92B3E2A}" destId="{792475C1-F95F-4488-BCD9-2FFA5B59D127}" srcOrd="0" destOrd="0" presId="urn:microsoft.com/office/officeart/2005/8/layout/vList3#5"/>
    <dgm:cxn modelId="{5253D694-1D2A-46E8-9BD6-966D180D297A}" type="presOf" srcId="{3FCC1E4A-7511-4F47-9A80-58A9BA4EC1AA}" destId="{E1C7491C-4F39-491B-8DA9-87A068A081FF}" srcOrd="0" destOrd="0" presId="urn:microsoft.com/office/officeart/2005/8/layout/vList3#5"/>
    <dgm:cxn modelId="{398EF49B-D178-4B6C-B5C0-610C6F6059FF}" type="presOf" srcId="{6FFF6687-70D1-45EA-9FF9-2246AE34EE9C}" destId="{534D8610-A3E4-4D5B-84B9-96166025035A}" srcOrd="0" destOrd="0" presId="urn:microsoft.com/office/officeart/2005/8/layout/vList3#5"/>
    <dgm:cxn modelId="{507A2064-13CA-4258-8D96-4019959C98FD}" srcId="{7A2D4455-851B-4307-9521-C2EC59B29D7E}" destId="{01D17A18-62F4-471B-A9C5-04C7B95678B7}" srcOrd="2" destOrd="0" parTransId="{05F4724B-220B-47F5-B0CC-827C91D62069}" sibTransId="{3EED93F4-7D91-4C37-9207-88FB3C98F40B}"/>
    <dgm:cxn modelId="{6DE8D304-E76C-4593-AF28-BC5EE9B43508}" srcId="{7A2D4455-851B-4307-9521-C2EC59B29D7E}" destId="{8A2DF7C2-352A-4106-ADCE-DBCCD92B3E2A}" srcOrd="1" destOrd="0" parTransId="{6E757B58-3F91-436B-825D-80EFCBDFA3B6}" sibTransId="{CE7E50AE-66A6-420F-AA78-C7BAA20DAAB4}"/>
    <dgm:cxn modelId="{EF44A9FF-D3D1-4F84-9C93-3633F32FFC02}" srcId="{7A2D4455-851B-4307-9521-C2EC59B29D7E}" destId="{6FFF6687-70D1-45EA-9FF9-2246AE34EE9C}" srcOrd="0" destOrd="0" parTransId="{A11503C1-DB29-4A1D-A71C-BAFEACD1DBBA}" sibTransId="{AF758BEB-E96E-4AC7-953E-A26FD62844AC}"/>
    <dgm:cxn modelId="{18A35118-CA33-44B7-BD88-C887A084C7A6}" type="presOf" srcId="{01D17A18-62F4-471B-A9C5-04C7B95678B7}" destId="{506124A5-CBE8-498A-A812-0AA1278F4C3E}" srcOrd="0" destOrd="0" presId="urn:microsoft.com/office/officeart/2005/8/layout/vList3#5"/>
    <dgm:cxn modelId="{A3765670-F326-4928-9B94-191407F6F100}" srcId="{7A2D4455-851B-4307-9521-C2EC59B29D7E}" destId="{3FCC1E4A-7511-4F47-9A80-58A9BA4EC1AA}" srcOrd="3" destOrd="0" parTransId="{F3CB514D-D9D8-4CE1-8FB6-346318FB0D45}" sibTransId="{03506073-F675-42C1-BEAA-D57303773086}"/>
    <dgm:cxn modelId="{E1835C10-9596-4D6D-A06F-04E920218259}" type="presParOf" srcId="{400DD8B7-EC5E-493E-A8A3-A51D5D18FD00}" destId="{A3546D57-55A0-48C4-B409-E3C01C74EADD}" srcOrd="0" destOrd="0" presId="urn:microsoft.com/office/officeart/2005/8/layout/vList3#5"/>
    <dgm:cxn modelId="{417ECBDB-4E20-4A13-A11A-0F6EF3E53DC4}" type="presParOf" srcId="{A3546D57-55A0-48C4-B409-E3C01C74EADD}" destId="{F8FC3D45-1FBF-4CC2-B454-77E9AA2623AF}" srcOrd="0" destOrd="0" presId="urn:microsoft.com/office/officeart/2005/8/layout/vList3#5"/>
    <dgm:cxn modelId="{862FFFDA-1B7F-4346-ACB7-7E4E737F0D8D}" type="presParOf" srcId="{A3546D57-55A0-48C4-B409-E3C01C74EADD}" destId="{534D8610-A3E4-4D5B-84B9-96166025035A}" srcOrd="1" destOrd="0" presId="urn:microsoft.com/office/officeart/2005/8/layout/vList3#5"/>
    <dgm:cxn modelId="{729880F9-5625-48E6-8026-F2DCB0E0380F}" type="presParOf" srcId="{400DD8B7-EC5E-493E-A8A3-A51D5D18FD00}" destId="{AA582466-F4B2-4228-9540-7733E2C2BE0B}" srcOrd="1" destOrd="0" presId="urn:microsoft.com/office/officeart/2005/8/layout/vList3#5"/>
    <dgm:cxn modelId="{EE5EB15F-A108-4269-A633-12B6A335385E}" type="presParOf" srcId="{400DD8B7-EC5E-493E-A8A3-A51D5D18FD00}" destId="{D63CB9B7-331C-4D7F-8D11-0484E36C025E}" srcOrd="2" destOrd="0" presId="urn:microsoft.com/office/officeart/2005/8/layout/vList3#5"/>
    <dgm:cxn modelId="{30A2A5F7-4F9B-4296-8639-8E2E4DFD5A4A}" type="presParOf" srcId="{D63CB9B7-331C-4D7F-8D11-0484E36C025E}" destId="{DF5C64A6-FB34-4F6B-9379-D3D6A7D5978F}" srcOrd="0" destOrd="0" presId="urn:microsoft.com/office/officeart/2005/8/layout/vList3#5"/>
    <dgm:cxn modelId="{44E48A87-AD53-4126-962B-BDA5FEB9F963}" type="presParOf" srcId="{D63CB9B7-331C-4D7F-8D11-0484E36C025E}" destId="{792475C1-F95F-4488-BCD9-2FFA5B59D127}" srcOrd="1" destOrd="0" presId="urn:microsoft.com/office/officeart/2005/8/layout/vList3#5"/>
    <dgm:cxn modelId="{5F7EBEFB-1D05-4BFB-86DE-11D8A5370350}" type="presParOf" srcId="{400DD8B7-EC5E-493E-A8A3-A51D5D18FD00}" destId="{4ECBE0E4-EA5D-4CCF-90B2-B89235A2F2C4}" srcOrd="3" destOrd="0" presId="urn:microsoft.com/office/officeart/2005/8/layout/vList3#5"/>
    <dgm:cxn modelId="{0AC1301B-C3D4-409D-B819-7E56B5EAB048}" type="presParOf" srcId="{400DD8B7-EC5E-493E-A8A3-A51D5D18FD00}" destId="{6D41B42F-78C9-4D1A-9FDC-2551273D2A49}" srcOrd="4" destOrd="0" presId="urn:microsoft.com/office/officeart/2005/8/layout/vList3#5"/>
    <dgm:cxn modelId="{A1640CA2-5048-491C-B60E-A8CA50E47BD9}" type="presParOf" srcId="{6D41B42F-78C9-4D1A-9FDC-2551273D2A49}" destId="{22FD0121-194C-45DB-A51C-EDCDE2F64680}" srcOrd="0" destOrd="0" presId="urn:microsoft.com/office/officeart/2005/8/layout/vList3#5"/>
    <dgm:cxn modelId="{A19E3CBA-2719-43B8-B32F-CD55E91798D7}" type="presParOf" srcId="{6D41B42F-78C9-4D1A-9FDC-2551273D2A49}" destId="{506124A5-CBE8-498A-A812-0AA1278F4C3E}" srcOrd="1" destOrd="0" presId="urn:microsoft.com/office/officeart/2005/8/layout/vList3#5"/>
    <dgm:cxn modelId="{CC35B2EC-7483-46A4-AE69-F6F3A2842826}" type="presParOf" srcId="{400DD8B7-EC5E-493E-A8A3-A51D5D18FD00}" destId="{DC6DE8A3-E83F-4EF9-959D-E1B219027272}" srcOrd="5" destOrd="0" presId="urn:microsoft.com/office/officeart/2005/8/layout/vList3#5"/>
    <dgm:cxn modelId="{EBBBF55A-A162-4BA5-B5E6-01E874B96856}" type="presParOf" srcId="{400DD8B7-EC5E-493E-A8A3-A51D5D18FD00}" destId="{5FB19FB2-877B-4590-AFB3-5CA8ACD83348}" srcOrd="6" destOrd="0" presId="urn:microsoft.com/office/officeart/2005/8/layout/vList3#5"/>
    <dgm:cxn modelId="{AAF66857-D430-423C-9D2F-CFD24F9391B5}" type="presParOf" srcId="{5FB19FB2-877B-4590-AFB3-5CA8ACD83348}" destId="{DE6ABA94-1A30-4283-8620-D9E605C362BE}" srcOrd="0" destOrd="0" presId="urn:microsoft.com/office/officeart/2005/8/layout/vList3#5"/>
    <dgm:cxn modelId="{9875D3C0-A909-448E-8AC1-8377632F8A5A}" type="presParOf" srcId="{5FB19FB2-877B-4590-AFB3-5CA8ACD83348}" destId="{E1C7491C-4F39-491B-8DA9-87A068A081FF}"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دولت‌ها و حكومت‌ها از طرق مختلف مي‌تواند بر يك پروژه اثر بگذارند از جمله: </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dgm:spPr/>
      <dgm:t>
        <a:bodyPr/>
        <a:lstStyle/>
        <a:p>
          <a:pPr algn="ctr" rtl="1"/>
          <a:r>
            <a:rPr lang="fa-IR" dirty="0" smtClean="0">
              <a:cs typeface="B Titr" pitchFamily="2" charset="-78"/>
            </a:rPr>
            <a:t>5- بررسي ريسك‌هاي كشوري</a:t>
          </a:r>
          <a:endParaRPr lang="en-US"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19104690-FCE7-4C97-A8F7-11B9B03A863B}">
      <dgm:prSet/>
      <dgm:spPr/>
      <dgm:t>
        <a:bodyPr/>
        <a:lstStyle/>
        <a:p>
          <a:pPr algn="justLow" rtl="1"/>
          <a:r>
            <a:rPr lang="fa-IR" dirty="0" smtClean="0">
              <a:cs typeface="B Zar" pitchFamily="2" charset="-78"/>
            </a:rPr>
            <a:t> سلب مالكيت (مصادره يا ملي‌كردن) وضع مقررات و قوانين محدودكننده فعاليت (واردات، صادرات، مالياتف بيمه، گمرك، تبديل پول، انتقال پول)</a:t>
          </a:r>
          <a:endParaRPr lang="en-US" dirty="0">
            <a:cs typeface="B Zar" pitchFamily="2" charset="-78"/>
          </a:endParaRPr>
        </a:p>
      </dgm:t>
    </dgm:pt>
    <dgm:pt modelId="{341258B1-0D69-4F4E-8224-96240508DEBE}" type="parTrans" cxnId="{6E765488-2446-4725-9752-E4979D85BC01}">
      <dgm:prSet/>
      <dgm:spPr/>
    </dgm:pt>
    <dgm:pt modelId="{09E63DFB-2849-47AB-98AE-FEC676A45B9E}" type="sibTrans" cxnId="{6E765488-2446-4725-9752-E4979D85BC01}">
      <dgm:prSet/>
      <dgm:spPr/>
    </dgm:pt>
    <dgm:pt modelId="{6C5412DF-9726-4DF7-A752-D06F8A35DB14}">
      <dgm:prSet/>
      <dgm:spPr/>
      <dgm:t>
        <a:bodyPr/>
        <a:lstStyle/>
        <a:p>
          <a:pPr algn="justLow" rtl="1"/>
          <a:r>
            <a:rPr lang="fa-IR" dirty="0" smtClean="0">
              <a:cs typeface="B Zar" pitchFamily="2" charset="-78"/>
            </a:rPr>
            <a:t>تصميمات اجزاي حكومت مؤثر بر فعاليت (غيرقانوني اعلام‌كردن فعاليت منع ورود به كشور، منع خروج از كشور، غيرقابل‌اجرايي‌كردن قراردادها و ...)</a:t>
          </a:r>
          <a:endParaRPr lang="en-US" dirty="0">
            <a:cs typeface="B Zar" pitchFamily="2" charset="-78"/>
          </a:endParaRPr>
        </a:p>
      </dgm:t>
    </dgm:pt>
    <dgm:pt modelId="{F879A5B2-9DB9-4E4C-B884-04F8E239EAD6}" type="parTrans" cxnId="{930E43FC-C629-4685-B744-B42016AE77E8}">
      <dgm:prSet/>
      <dgm:spPr/>
    </dgm:pt>
    <dgm:pt modelId="{385EC800-6216-447F-871A-14F66B283F93}" type="sibTrans" cxnId="{930E43FC-C629-4685-B744-B42016AE77E8}">
      <dgm:prSet/>
      <dgm:spPr/>
    </dgm:pt>
    <dgm:pt modelId="{CE03CF8D-6C31-4553-9027-505CCC39F16C}">
      <dgm:prSet/>
      <dgm:spPr/>
      <dgm:t>
        <a:bodyPr/>
        <a:lstStyle/>
        <a:p>
          <a:pPr algn="justLow" rtl="1"/>
          <a:r>
            <a:rPr lang="fa-IR" dirty="0" smtClean="0">
              <a:cs typeface="B Zar" pitchFamily="2" charset="-78"/>
            </a:rPr>
            <a:t>تمامي اين تصميمات مي‌توانند ريسك تأمين‌كنندگان مالي را افزايش يا كاهش دهند.</a:t>
          </a:r>
          <a:endParaRPr lang="en-US" dirty="0">
            <a:cs typeface="B Zar" pitchFamily="2" charset="-78"/>
          </a:endParaRPr>
        </a:p>
      </dgm:t>
    </dgm:pt>
    <dgm:pt modelId="{6777853A-568D-4738-887E-64CB75533CBF}" type="parTrans" cxnId="{3002E747-1DF1-4D84-83FE-42C7D95B953F}">
      <dgm:prSet/>
      <dgm:spPr/>
    </dgm:pt>
    <dgm:pt modelId="{C492DB65-F82F-4407-8C4A-B32A8CEE66C9}" type="sibTrans" cxnId="{3002E747-1DF1-4D84-83FE-42C7D95B953F}">
      <dgm:prSet/>
      <dgm:spPr/>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3002E747-1DF1-4D84-83FE-42C7D95B953F}" srcId="{00B7B801-57B0-4B48-8283-FA3D9B73738D}" destId="{CE03CF8D-6C31-4553-9027-505CCC39F16C}" srcOrd="3" destOrd="0" parTransId="{6777853A-568D-4738-887E-64CB75533CBF}" sibTransId="{C492DB65-F82F-4407-8C4A-B32A8CEE66C9}"/>
    <dgm:cxn modelId="{99BDFD7C-F229-450A-BEA7-3F4E23370C76}" type="presOf" srcId="{A7A6FCBE-412C-4736-8658-0B6C41641E30}" destId="{DE6533EF-91C2-488E-93F3-BF3609BF89B9}" srcOrd="0" destOrd="0" presId="urn:microsoft.com/office/officeart/2005/8/layout/process3"/>
    <dgm:cxn modelId="{F8B874A2-A90E-4F10-B7F6-B768A608262E}" type="presOf" srcId="{CE03CF8D-6C31-4553-9027-505CCC39F16C}" destId="{DE6533EF-91C2-488E-93F3-BF3609BF89B9}" srcOrd="0" destOrd="3" presId="urn:microsoft.com/office/officeart/2005/8/layout/process3"/>
    <dgm:cxn modelId="{C014E52F-5F4B-44C8-BC60-175AE144438A}" type="presOf" srcId="{00B7B801-57B0-4B48-8283-FA3D9B73738D}" destId="{B81F8A28-7F2C-4D5C-A581-99DDA73530BC}" srcOrd="1" destOrd="0" presId="urn:microsoft.com/office/officeart/2005/8/layout/process3"/>
    <dgm:cxn modelId="{930E43FC-C629-4685-B744-B42016AE77E8}" srcId="{00B7B801-57B0-4B48-8283-FA3D9B73738D}" destId="{6C5412DF-9726-4DF7-A752-D06F8A35DB14}" srcOrd="2" destOrd="0" parTransId="{F879A5B2-9DB9-4E4C-B884-04F8E239EAD6}" sibTransId="{385EC800-6216-447F-871A-14F66B283F93}"/>
    <dgm:cxn modelId="{6E765488-2446-4725-9752-E4979D85BC01}" srcId="{00B7B801-57B0-4B48-8283-FA3D9B73738D}" destId="{19104690-FCE7-4C97-A8F7-11B9B03A863B}" srcOrd="1" destOrd="0" parTransId="{341258B1-0D69-4F4E-8224-96240508DEBE}" sibTransId="{09E63DFB-2849-47AB-98AE-FEC676A45B9E}"/>
    <dgm:cxn modelId="{9B5AEB33-262D-47B0-80C0-56E43E38B332}" type="presOf" srcId="{705ABDCC-00C7-428F-8D37-C8254BA18A38}" destId="{2C8C0607-A662-4169-8162-6B0EBF475C61}" srcOrd="0" destOrd="0" presId="urn:microsoft.com/office/officeart/2005/8/layout/process3"/>
    <dgm:cxn modelId="{465EB79B-2FF7-44C0-9642-70F6FE9C9272}" srcId="{00B7B801-57B0-4B48-8283-FA3D9B73738D}" destId="{A7A6FCBE-412C-4736-8658-0B6C41641E30}" srcOrd="0" destOrd="0" parTransId="{53993318-4070-4070-8157-A8E57BB1A122}" sibTransId="{F571230A-3903-45C6-95BA-CDE88D4ADB9A}"/>
    <dgm:cxn modelId="{759E1CDF-F0AE-4A48-BB4B-9C2C8FDD0FFE}" type="presOf" srcId="{00B7B801-57B0-4B48-8283-FA3D9B73738D}" destId="{7AA2C9FF-B715-4DCA-A156-E3EDFEFBEA84}" srcOrd="0" destOrd="0" presId="urn:microsoft.com/office/officeart/2005/8/layout/process3"/>
    <dgm:cxn modelId="{1B4BA36A-C795-4F15-A20F-3B0663911D35}" type="presOf" srcId="{19104690-FCE7-4C97-A8F7-11B9B03A863B}" destId="{DE6533EF-91C2-488E-93F3-BF3609BF89B9}" srcOrd="0" destOrd="1" presId="urn:microsoft.com/office/officeart/2005/8/layout/process3"/>
    <dgm:cxn modelId="{1EC6A7FA-19A9-4280-A3D6-A08A174EE917}" srcId="{705ABDCC-00C7-428F-8D37-C8254BA18A38}" destId="{00B7B801-57B0-4B48-8283-FA3D9B73738D}" srcOrd="0" destOrd="0" parTransId="{ADDF6040-620E-4150-B294-8318D07E6FD8}" sibTransId="{94861791-3BEA-40E2-8DB4-071541F27E40}"/>
    <dgm:cxn modelId="{5077D821-B876-4506-9440-E6CC5D9FB27A}" type="presOf" srcId="{6C5412DF-9726-4DF7-A752-D06F8A35DB14}" destId="{DE6533EF-91C2-488E-93F3-BF3609BF89B9}" srcOrd="0" destOrd="2" presId="urn:microsoft.com/office/officeart/2005/8/layout/process3"/>
    <dgm:cxn modelId="{6C54EC61-C446-4623-B88A-1B465AE4A19D}" type="presParOf" srcId="{2C8C0607-A662-4169-8162-6B0EBF475C61}" destId="{A9783249-67AF-4795-BBC1-277619AB2909}" srcOrd="0" destOrd="0" presId="urn:microsoft.com/office/officeart/2005/8/layout/process3"/>
    <dgm:cxn modelId="{F3F7EBBF-42AD-417B-B8FF-B95F87B32183}" type="presParOf" srcId="{A9783249-67AF-4795-BBC1-277619AB2909}" destId="{7AA2C9FF-B715-4DCA-A156-E3EDFEFBEA84}" srcOrd="0" destOrd="0" presId="urn:microsoft.com/office/officeart/2005/8/layout/process3"/>
    <dgm:cxn modelId="{789B97BB-7DDF-439B-9D48-566384774C65}" type="presParOf" srcId="{A9783249-67AF-4795-BBC1-277619AB2909}" destId="{B81F8A28-7F2C-4D5C-A581-99DDA73530BC}" srcOrd="1" destOrd="0" presId="urn:microsoft.com/office/officeart/2005/8/layout/process3"/>
    <dgm:cxn modelId="{20CEA7C5-4D77-4DE2-AF48-BE88AC9D278F}"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705ABDCC-00C7-428F-8D37-C8254BA18A38}" type="doc">
      <dgm:prSet loTypeId="urn:microsoft.com/office/officeart/2005/8/layout/process3" loCatId="process" qsTypeId="urn:microsoft.com/office/officeart/2005/8/quickstyle/3d1" qsCatId="3D" csTypeId="urn:microsoft.com/office/officeart/2005/8/colors/accent2_1" csCatId="accent2" phldr="1"/>
      <dgm:spPr/>
      <dgm:t>
        <a:bodyPr/>
        <a:lstStyle/>
        <a:p>
          <a:endParaRPr lang="en-US"/>
        </a:p>
      </dgm:t>
    </dgm:pt>
    <dgm:pt modelId="{A7A6FCBE-412C-4736-8658-0B6C41641E30}">
      <dgm:prSet/>
      <dgm:spPr/>
      <dgm:t>
        <a:bodyPr/>
        <a:lstStyle/>
        <a:p>
          <a:pPr algn="justLow" rtl="1"/>
          <a:r>
            <a:rPr lang="fa-IR" dirty="0" smtClean="0">
              <a:cs typeface="B Zar" pitchFamily="2" charset="-78"/>
            </a:rPr>
            <a:t>در اين بررسي مقررات مالياتي و بانكي مورد مطالعه قرار مي‌گيرند تا تأمين‌كنندة مالي مطمئن شود كه مي‌تواند برمبناي محاسبات و مباني اوليه‌اي كه موجربه تصميم او شده، سرمايه و منابع به‌كاررفته و سود متعلقه را دريافت و به هر جا كه مي‌خواهد منتقل كند. مكانيزم‌هايي ازقبيل </a:t>
          </a:r>
          <a:r>
            <a:rPr lang="en-US" dirty="0" smtClean="0">
              <a:cs typeface="B Zar" pitchFamily="2" charset="-78"/>
            </a:rPr>
            <a:t>L/C</a:t>
          </a:r>
          <a:r>
            <a:rPr lang="fa-IR" dirty="0" smtClean="0">
              <a:cs typeface="B Zar" pitchFamily="2" charset="-78"/>
            </a:rPr>
            <a:t>ف ضمانت بانكي، ضمانت دولت، حساب‌هاي اماني، قراردادهاي ارزش محصول، پرداخت اقساط اجاره و امثالهم از انواع اطمينان‌بخش اين امر مي‌باشند. </a:t>
          </a:r>
          <a:endParaRPr lang="en-US" dirty="0">
            <a:cs typeface="B Zar" pitchFamily="2" charset="-78"/>
          </a:endParaRPr>
        </a:p>
      </dgm:t>
    </dgm:pt>
    <dgm:pt modelId="{53993318-4070-4070-8157-A8E57BB1A122}" type="parTrans" cxnId="{465EB79B-2FF7-44C0-9642-70F6FE9C9272}">
      <dgm:prSet/>
      <dgm:spPr/>
      <dgm:t>
        <a:bodyPr/>
        <a:lstStyle/>
        <a:p>
          <a:endParaRPr lang="en-US"/>
        </a:p>
      </dgm:t>
    </dgm:pt>
    <dgm:pt modelId="{F571230A-3903-45C6-95BA-CDE88D4ADB9A}" type="sibTrans" cxnId="{465EB79B-2FF7-44C0-9642-70F6FE9C9272}">
      <dgm:prSet/>
      <dgm:spPr/>
      <dgm:t>
        <a:bodyPr/>
        <a:lstStyle/>
        <a:p>
          <a:endParaRPr lang="en-US"/>
        </a:p>
      </dgm:t>
    </dgm:pt>
    <dgm:pt modelId="{00B7B801-57B0-4B48-8283-FA3D9B73738D}">
      <dgm:prSet/>
      <dgm:spPr/>
      <dgm:t>
        <a:bodyPr/>
        <a:lstStyle/>
        <a:p>
          <a:pPr algn="ctr" rtl="1"/>
          <a:r>
            <a:rPr lang="fa-IR" dirty="0" smtClean="0">
              <a:cs typeface="B Titr" pitchFamily="2" charset="-78"/>
            </a:rPr>
            <a:t>6- بررسي مكانيزم‌هاي برگشت منابع مالي به‌كاررفته</a:t>
          </a:r>
          <a:endParaRPr lang="en-US" dirty="0">
            <a:cs typeface="B Titr" pitchFamily="2" charset="-78"/>
          </a:endParaRPr>
        </a:p>
      </dgm:t>
    </dgm:pt>
    <dgm:pt modelId="{94861791-3BEA-40E2-8DB4-071541F27E40}" type="sibTrans" cxnId="{1EC6A7FA-19A9-4280-A3D6-A08A174EE917}">
      <dgm:prSet/>
      <dgm:spPr/>
      <dgm:t>
        <a:bodyPr/>
        <a:lstStyle/>
        <a:p>
          <a:endParaRPr lang="en-US"/>
        </a:p>
      </dgm:t>
    </dgm:pt>
    <dgm:pt modelId="{ADDF6040-620E-4150-B294-8318D07E6FD8}" type="parTrans" cxnId="{1EC6A7FA-19A9-4280-A3D6-A08A174EE917}">
      <dgm:prSet/>
      <dgm:spPr/>
      <dgm:t>
        <a:bodyPr/>
        <a:lstStyle/>
        <a:p>
          <a:endParaRPr lang="en-US"/>
        </a:p>
      </dgm:t>
    </dgm:pt>
    <dgm:pt modelId="{2C8C0607-A662-4169-8162-6B0EBF475C61}" type="pres">
      <dgm:prSet presAssocID="{705ABDCC-00C7-428F-8D37-C8254BA18A38}" presName="linearFlow" presStyleCnt="0">
        <dgm:presLayoutVars>
          <dgm:dir/>
          <dgm:animLvl val="lvl"/>
          <dgm:resizeHandles val="exact"/>
        </dgm:presLayoutVars>
      </dgm:prSet>
      <dgm:spPr/>
      <dgm:t>
        <a:bodyPr/>
        <a:lstStyle/>
        <a:p>
          <a:endParaRPr lang="en-US"/>
        </a:p>
      </dgm:t>
    </dgm:pt>
    <dgm:pt modelId="{A9783249-67AF-4795-BBC1-277619AB2909}" type="pres">
      <dgm:prSet presAssocID="{00B7B801-57B0-4B48-8283-FA3D9B73738D}" presName="composite" presStyleCnt="0"/>
      <dgm:spPr/>
    </dgm:pt>
    <dgm:pt modelId="{7AA2C9FF-B715-4DCA-A156-E3EDFEFBEA84}" type="pres">
      <dgm:prSet presAssocID="{00B7B801-57B0-4B48-8283-FA3D9B73738D}" presName="parTx" presStyleLbl="node1" presStyleIdx="0" presStyleCnt="1">
        <dgm:presLayoutVars>
          <dgm:chMax val="0"/>
          <dgm:chPref val="0"/>
          <dgm:bulletEnabled val="1"/>
        </dgm:presLayoutVars>
      </dgm:prSet>
      <dgm:spPr/>
      <dgm:t>
        <a:bodyPr/>
        <a:lstStyle/>
        <a:p>
          <a:endParaRPr lang="en-US"/>
        </a:p>
      </dgm:t>
    </dgm:pt>
    <dgm:pt modelId="{B81F8A28-7F2C-4D5C-A581-99DDA73530BC}" type="pres">
      <dgm:prSet presAssocID="{00B7B801-57B0-4B48-8283-FA3D9B73738D}" presName="parSh" presStyleLbl="node1" presStyleIdx="0" presStyleCnt="1"/>
      <dgm:spPr/>
      <dgm:t>
        <a:bodyPr/>
        <a:lstStyle/>
        <a:p>
          <a:endParaRPr lang="en-US"/>
        </a:p>
      </dgm:t>
    </dgm:pt>
    <dgm:pt modelId="{DE6533EF-91C2-488E-93F3-BF3609BF89B9}" type="pres">
      <dgm:prSet presAssocID="{00B7B801-57B0-4B48-8283-FA3D9B73738D}" presName="desTx" presStyleLbl="fgAcc1" presStyleIdx="0" presStyleCnt="1">
        <dgm:presLayoutVars>
          <dgm:bulletEnabled val="1"/>
        </dgm:presLayoutVars>
      </dgm:prSet>
      <dgm:spPr>
        <a:prstGeom prst="doubleWave">
          <a:avLst/>
        </a:prstGeom>
      </dgm:spPr>
      <dgm:t>
        <a:bodyPr/>
        <a:lstStyle/>
        <a:p>
          <a:endParaRPr lang="en-US"/>
        </a:p>
      </dgm:t>
    </dgm:pt>
  </dgm:ptLst>
  <dgm:cxnLst>
    <dgm:cxn modelId="{1EC6A7FA-19A9-4280-A3D6-A08A174EE917}" srcId="{705ABDCC-00C7-428F-8D37-C8254BA18A38}" destId="{00B7B801-57B0-4B48-8283-FA3D9B73738D}" srcOrd="0" destOrd="0" parTransId="{ADDF6040-620E-4150-B294-8318D07E6FD8}" sibTransId="{94861791-3BEA-40E2-8DB4-071541F27E40}"/>
    <dgm:cxn modelId="{0EB649FF-0182-441B-9721-CE0FA18E7C1B}" type="presOf" srcId="{A7A6FCBE-412C-4736-8658-0B6C41641E30}" destId="{DE6533EF-91C2-488E-93F3-BF3609BF89B9}" srcOrd="0" destOrd="0" presId="urn:microsoft.com/office/officeart/2005/8/layout/process3"/>
    <dgm:cxn modelId="{7836BCB1-7021-40CB-8049-4E394BDB4FB7}" type="presOf" srcId="{705ABDCC-00C7-428F-8D37-C8254BA18A38}" destId="{2C8C0607-A662-4169-8162-6B0EBF475C61}" srcOrd="0" destOrd="0" presId="urn:microsoft.com/office/officeart/2005/8/layout/process3"/>
    <dgm:cxn modelId="{465EB79B-2FF7-44C0-9642-70F6FE9C9272}" srcId="{00B7B801-57B0-4B48-8283-FA3D9B73738D}" destId="{A7A6FCBE-412C-4736-8658-0B6C41641E30}" srcOrd="0" destOrd="0" parTransId="{53993318-4070-4070-8157-A8E57BB1A122}" sibTransId="{F571230A-3903-45C6-95BA-CDE88D4ADB9A}"/>
    <dgm:cxn modelId="{83784BB4-21A5-4DBA-B26E-90D477F08264}" type="presOf" srcId="{00B7B801-57B0-4B48-8283-FA3D9B73738D}" destId="{B81F8A28-7F2C-4D5C-A581-99DDA73530BC}" srcOrd="1" destOrd="0" presId="urn:microsoft.com/office/officeart/2005/8/layout/process3"/>
    <dgm:cxn modelId="{8A4855C4-BA65-4ADD-9337-50C4E5AD509B}" type="presOf" srcId="{00B7B801-57B0-4B48-8283-FA3D9B73738D}" destId="{7AA2C9FF-B715-4DCA-A156-E3EDFEFBEA84}" srcOrd="0" destOrd="0" presId="urn:microsoft.com/office/officeart/2005/8/layout/process3"/>
    <dgm:cxn modelId="{0BDE705A-C759-44CC-9FAC-4350BF9777B7}" type="presParOf" srcId="{2C8C0607-A662-4169-8162-6B0EBF475C61}" destId="{A9783249-67AF-4795-BBC1-277619AB2909}" srcOrd="0" destOrd="0" presId="urn:microsoft.com/office/officeart/2005/8/layout/process3"/>
    <dgm:cxn modelId="{59B5C758-6F82-4481-993F-AB257156B966}" type="presParOf" srcId="{A9783249-67AF-4795-BBC1-277619AB2909}" destId="{7AA2C9FF-B715-4DCA-A156-E3EDFEFBEA84}" srcOrd="0" destOrd="0" presId="urn:microsoft.com/office/officeart/2005/8/layout/process3"/>
    <dgm:cxn modelId="{9D4D21E9-3E9E-4FF3-8539-21F975FBFE16}" type="presParOf" srcId="{A9783249-67AF-4795-BBC1-277619AB2909}" destId="{B81F8A28-7F2C-4D5C-A581-99DDA73530BC}" srcOrd="1" destOrd="0" presId="urn:microsoft.com/office/officeart/2005/8/layout/process3"/>
    <dgm:cxn modelId="{3CA7BE1C-054B-4B87-AE07-F34CA144A904}" type="presParOf" srcId="{A9783249-67AF-4795-BBC1-277619AB2909}" destId="{DE6533EF-91C2-488E-93F3-BF3609BF89B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7A2D4455-851B-4307-9521-C2EC59B29D7E}" type="doc">
      <dgm:prSet loTypeId="urn:microsoft.com/office/officeart/2005/8/layout/vList3#6" loCatId="list" qsTypeId="urn:microsoft.com/office/officeart/2005/8/quickstyle/3d1" qsCatId="3D" csTypeId="urn:microsoft.com/office/officeart/2005/8/colors/accent1_2" csCatId="accent1" phldr="1"/>
      <dgm:spPr/>
    </dgm:pt>
    <dgm:pt modelId="{6FFF6687-70D1-45EA-9FF9-2246AE34EE9C}">
      <dgm:prSet phldrT="[Text]"/>
      <dgm:spPr/>
      <dgm:t>
        <a:bodyPr/>
        <a:lstStyle/>
        <a:p>
          <a:pPr algn="justLow" rtl="1"/>
          <a:r>
            <a:rPr lang="fa-IR" dirty="0" smtClean="0">
              <a:cs typeface="B Zar" pitchFamily="2" charset="-78"/>
            </a:rPr>
            <a:t>تضمين و مكانيزم‌هاي متكي به تضمين دولت</a:t>
          </a:r>
          <a:endParaRPr lang="en-US" dirty="0">
            <a:cs typeface="B Zar" pitchFamily="2" charset="-78"/>
          </a:endParaRPr>
        </a:p>
      </dgm:t>
    </dgm:pt>
    <dgm:pt modelId="{A11503C1-DB29-4A1D-A71C-BAFEACD1DBBA}" type="parTrans" cxnId="{EF44A9FF-D3D1-4F84-9C93-3633F32FFC02}">
      <dgm:prSet/>
      <dgm:spPr/>
    </dgm:pt>
    <dgm:pt modelId="{AF758BEB-E96E-4AC7-953E-A26FD62844AC}" type="sibTrans" cxnId="{EF44A9FF-D3D1-4F84-9C93-3633F32FFC02}">
      <dgm:prSet/>
      <dgm:spPr/>
    </dgm:pt>
    <dgm:pt modelId="{A1871B6B-EE69-496F-A439-42C5C324DE11}">
      <dgm:prSet phldrT="[Text]"/>
      <dgm:spPr/>
      <dgm:t>
        <a:bodyPr/>
        <a:lstStyle/>
        <a:p>
          <a:pPr algn="justLow" rtl="1"/>
          <a:r>
            <a:rPr lang="fa-IR" dirty="0" smtClean="0">
              <a:cs typeface="B Zar" pitchFamily="2" charset="-78"/>
            </a:rPr>
            <a:t>تضمين و مكانيزم‌هاي متكي به تضمين بانك‌ها</a:t>
          </a:r>
          <a:endParaRPr lang="en-US" dirty="0">
            <a:cs typeface="B Zar" pitchFamily="2" charset="-78"/>
          </a:endParaRPr>
        </a:p>
      </dgm:t>
    </dgm:pt>
    <dgm:pt modelId="{9CE9804E-ECC0-4243-96C3-E1BC3A2A22BD}" type="parTrans" cxnId="{B51E0DBD-9ED5-49A8-BD12-2D5BF09BDFDD}">
      <dgm:prSet/>
      <dgm:spPr/>
    </dgm:pt>
    <dgm:pt modelId="{A43E3172-429E-4927-9194-DA55B30E110D}" type="sibTrans" cxnId="{B51E0DBD-9ED5-49A8-BD12-2D5BF09BDFDD}">
      <dgm:prSet/>
      <dgm:spPr/>
    </dgm:pt>
    <dgm:pt modelId="{2663D0E2-64D8-43A6-BA07-B5899B35A8EB}">
      <dgm:prSet phldrT="[Text]"/>
      <dgm:spPr/>
      <dgm:t>
        <a:bodyPr/>
        <a:lstStyle/>
        <a:p>
          <a:pPr algn="justLow" rtl="1"/>
          <a:r>
            <a:rPr lang="fa-IR" dirty="0" smtClean="0">
              <a:cs typeface="B Zar" pitchFamily="2" charset="-78"/>
            </a:rPr>
            <a:t>تضمين و مكانيزم‌هاي متكي به تضمين بيمه‌ها</a:t>
          </a:r>
          <a:endParaRPr lang="en-US" dirty="0">
            <a:cs typeface="B Zar" pitchFamily="2" charset="-78"/>
          </a:endParaRPr>
        </a:p>
      </dgm:t>
    </dgm:pt>
    <dgm:pt modelId="{E88A0D64-433F-4403-88CD-6D6F18FDD684}" type="parTrans" cxnId="{281DC6AB-B977-43DC-8419-BC087CAE8F8B}">
      <dgm:prSet/>
      <dgm:spPr/>
    </dgm:pt>
    <dgm:pt modelId="{4AA5C691-0BEC-4102-B2DF-8059919D029C}" type="sibTrans" cxnId="{281DC6AB-B977-43DC-8419-BC087CAE8F8B}">
      <dgm:prSet/>
      <dgm:spPr/>
    </dgm:pt>
    <dgm:pt modelId="{A17A8A3A-AAD2-4CAA-ADB0-607AD5945238}">
      <dgm:prSet phldrT="[Text]"/>
      <dgm:spPr/>
      <dgm:t>
        <a:bodyPr/>
        <a:lstStyle/>
        <a:p>
          <a:pPr algn="justLow" rtl="1"/>
          <a:r>
            <a:rPr lang="fa-IR" dirty="0" smtClean="0">
              <a:cs typeface="B Zar" pitchFamily="2" charset="-78"/>
            </a:rPr>
            <a:t>تضمين و مكانيزم‌هاي متكي به تضمين شخص ثالث</a:t>
          </a:r>
          <a:endParaRPr lang="en-US" dirty="0">
            <a:cs typeface="B Zar" pitchFamily="2" charset="-78"/>
          </a:endParaRPr>
        </a:p>
      </dgm:t>
    </dgm:pt>
    <dgm:pt modelId="{C7488443-57AD-423D-8A80-B3B95C7DFB94}" type="parTrans" cxnId="{D16C1396-4743-40D0-848D-2D69D8198078}">
      <dgm:prSet/>
      <dgm:spPr/>
    </dgm:pt>
    <dgm:pt modelId="{A93EC2D6-E54E-4387-86F7-08B1538513BF}" type="sibTrans" cxnId="{D16C1396-4743-40D0-848D-2D69D8198078}">
      <dgm:prSet/>
      <dgm:spPr/>
    </dgm:pt>
    <dgm:pt modelId="{1E594426-95B9-4219-8E95-CCCD5E0EF5FF}">
      <dgm:prSet phldrT="[Text]"/>
      <dgm:spPr/>
      <dgm:t>
        <a:bodyPr/>
        <a:lstStyle/>
        <a:p>
          <a:pPr algn="justLow" rtl="1"/>
          <a:r>
            <a:rPr lang="fa-IR" dirty="0" smtClean="0">
              <a:cs typeface="B Zar" pitchFamily="2" charset="-78"/>
            </a:rPr>
            <a:t>تضمين و مكانيزم‌هاي متكي به تضمين تأمين‌كنندة مالي</a:t>
          </a:r>
          <a:endParaRPr lang="en-US" dirty="0">
            <a:cs typeface="B Zar" pitchFamily="2" charset="-78"/>
          </a:endParaRPr>
        </a:p>
      </dgm:t>
    </dgm:pt>
    <dgm:pt modelId="{9A428443-CB1C-448E-B792-C65196BC5DC9}" type="parTrans" cxnId="{6B458DD0-8844-4A20-950A-D687C8E4A60A}">
      <dgm:prSet/>
      <dgm:spPr/>
    </dgm:pt>
    <dgm:pt modelId="{D1C38DCF-7183-4D9C-9F79-5DF1033187D5}" type="sibTrans" cxnId="{6B458DD0-8844-4A20-950A-D687C8E4A60A}">
      <dgm:prSet/>
      <dgm:spPr/>
    </dgm:pt>
    <dgm:pt modelId="{400DD8B7-EC5E-493E-A8A3-A51D5D18FD00}" type="pres">
      <dgm:prSet presAssocID="{7A2D4455-851B-4307-9521-C2EC59B29D7E}" presName="linearFlow" presStyleCnt="0">
        <dgm:presLayoutVars>
          <dgm:dir val="rev"/>
          <dgm:resizeHandles val="exact"/>
        </dgm:presLayoutVars>
      </dgm:prSet>
      <dgm:spPr/>
    </dgm:pt>
    <dgm:pt modelId="{A3546D57-55A0-48C4-B409-E3C01C74EADD}" type="pres">
      <dgm:prSet presAssocID="{6FFF6687-70D1-45EA-9FF9-2246AE34EE9C}" presName="composite" presStyleCnt="0"/>
      <dgm:spPr/>
    </dgm:pt>
    <dgm:pt modelId="{F8FC3D45-1FBF-4CC2-B454-77E9AA2623AF}" type="pres">
      <dgm:prSet presAssocID="{6FFF6687-70D1-45EA-9FF9-2246AE34EE9C}" presName="imgShp" presStyleLbl="fgImgPlace1" presStyleIdx="0" presStyleCnt="5"/>
      <dgm:spPr/>
    </dgm:pt>
    <dgm:pt modelId="{534D8610-A3E4-4D5B-84B9-96166025035A}" type="pres">
      <dgm:prSet presAssocID="{6FFF6687-70D1-45EA-9FF9-2246AE34EE9C}" presName="txShp" presStyleLbl="node1" presStyleIdx="0" presStyleCnt="5">
        <dgm:presLayoutVars>
          <dgm:bulletEnabled val="1"/>
        </dgm:presLayoutVars>
      </dgm:prSet>
      <dgm:spPr/>
      <dgm:t>
        <a:bodyPr/>
        <a:lstStyle/>
        <a:p>
          <a:endParaRPr lang="en-US"/>
        </a:p>
      </dgm:t>
    </dgm:pt>
    <dgm:pt modelId="{AA582466-F4B2-4228-9540-7733E2C2BE0B}" type="pres">
      <dgm:prSet presAssocID="{AF758BEB-E96E-4AC7-953E-A26FD62844AC}" presName="spacing" presStyleCnt="0"/>
      <dgm:spPr/>
    </dgm:pt>
    <dgm:pt modelId="{B97CEB9C-5737-4A3E-8283-6A4E9B8486AE}" type="pres">
      <dgm:prSet presAssocID="{A1871B6B-EE69-496F-A439-42C5C324DE11}" presName="composite" presStyleCnt="0"/>
      <dgm:spPr/>
    </dgm:pt>
    <dgm:pt modelId="{9034F426-AF72-4D28-B78A-2EF44CD9A979}" type="pres">
      <dgm:prSet presAssocID="{A1871B6B-EE69-496F-A439-42C5C324DE11}" presName="imgShp" presStyleLbl="fgImgPlace1" presStyleIdx="1" presStyleCnt="5"/>
      <dgm:spPr/>
    </dgm:pt>
    <dgm:pt modelId="{88B0A76B-E924-4185-8B2B-F64B24491A0F}" type="pres">
      <dgm:prSet presAssocID="{A1871B6B-EE69-496F-A439-42C5C324DE11}" presName="txShp" presStyleLbl="node1" presStyleIdx="1" presStyleCnt="5">
        <dgm:presLayoutVars>
          <dgm:bulletEnabled val="1"/>
        </dgm:presLayoutVars>
      </dgm:prSet>
      <dgm:spPr/>
      <dgm:t>
        <a:bodyPr/>
        <a:lstStyle/>
        <a:p>
          <a:endParaRPr lang="en-US"/>
        </a:p>
      </dgm:t>
    </dgm:pt>
    <dgm:pt modelId="{2CC45C91-C3EE-4E9F-99B8-3B8EE3ED508F}" type="pres">
      <dgm:prSet presAssocID="{A43E3172-429E-4927-9194-DA55B30E110D}" presName="spacing" presStyleCnt="0"/>
      <dgm:spPr/>
    </dgm:pt>
    <dgm:pt modelId="{D6D0C71F-3F87-4C55-BA31-D8E7BF581C88}" type="pres">
      <dgm:prSet presAssocID="{2663D0E2-64D8-43A6-BA07-B5899B35A8EB}" presName="composite" presStyleCnt="0"/>
      <dgm:spPr/>
    </dgm:pt>
    <dgm:pt modelId="{145BD40A-7A82-48C5-90F0-97D0CADFDBB1}" type="pres">
      <dgm:prSet presAssocID="{2663D0E2-64D8-43A6-BA07-B5899B35A8EB}" presName="imgShp" presStyleLbl="fgImgPlace1" presStyleIdx="2" presStyleCnt="5"/>
      <dgm:spPr/>
    </dgm:pt>
    <dgm:pt modelId="{3A5E12FD-1CDE-4D17-A634-8231BD8371E6}" type="pres">
      <dgm:prSet presAssocID="{2663D0E2-64D8-43A6-BA07-B5899B35A8EB}" presName="txShp" presStyleLbl="node1" presStyleIdx="2" presStyleCnt="5">
        <dgm:presLayoutVars>
          <dgm:bulletEnabled val="1"/>
        </dgm:presLayoutVars>
      </dgm:prSet>
      <dgm:spPr/>
      <dgm:t>
        <a:bodyPr/>
        <a:lstStyle/>
        <a:p>
          <a:endParaRPr lang="en-US"/>
        </a:p>
      </dgm:t>
    </dgm:pt>
    <dgm:pt modelId="{6AC8D90D-C056-40B9-855D-27CD8246A26E}" type="pres">
      <dgm:prSet presAssocID="{4AA5C691-0BEC-4102-B2DF-8059919D029C}" presName="spacing" presStyleCnt="0"/>
      <dgm:spPr/>
    </dgm:pt>
    <dgm:pt modelId="{C6B8D611-036F-477D-8DF0-D1AE8A76D100}" type="pres">
      <dgm:prSet presAssocID="{A17A8A3A-AAD2-4CAA-ADB0-607AD5945238}" presName="composite" presStyleCnt="0"/>
      <dgm:spPr/>
    </dgm:pt>
    <dgm:pt modelId="{C6ABC210-64C9-4161-945B-952BE086C18B}" type="pres">
      <dgm:prSet presAssocID="{A17A8A3A-AAD2-4CAA-ADB0-607AD5945238}" presName="imgShp" presStyleLbl="fgImgPlace1" presStyleIdx="3" presStyleCnt="5"/>
      <dgm:spPr/>
    </dgm:pt>
    <dgm:pt modelId="{CAB6DAA1-1853-4E92-853B-358A0735308A}" type="pres">
      <dgm:prSet presAssocID="{A17A8A3A-AAD2-4CAA-ADB0-607AD5945238}" presName="txShp" presStyleLbl="node1" presStyleIdx="3" presStyleCnt="5">
        <dgm:presLayoutVars>
          <dgm:bulletEnabled val="1"/>
        </dgm:presLayoutVars>
      </dgm:prSet>
      <dgm:spPr/>
      <dgm:t>
        <a:bodyPr/>
        <a:lstStyle/>
        <a:p>
          <a:endParaRPr lang="en-US"/>
        </a:p>
      </dgm:t>
    </dgm:pt>
    <dgm:pt modelId="{26BF29B4-903C-49A1-9A98-B70DDA4BEEB8}" type="pres">
      <dgm:prSet presAssocID="{A93EC2D6-E54E-4387-86F7-08B1538513BF}" presName="spacing" presStyleCnt="0"/>
      <dgm:spPr/>
    </dgm:pt>
    <dgm:pt modelId="{0D5AD7B6-67D0-4A71-9EE2-B7EE1AD36EC1}" type="pres">
      <dgm:prSet presAssocID="{1E594426-95B9-4219-8E95-CCCD5E0EF5FF}" presName="composite" presStyleCnt="0"/>
      <dgm:spPr/>
    </dgm:pt>
    <dgm:pt modelId="{4DE624C1-558A-4E7D-B51D-F36E6EFEF242}" type="pres">
      <dgm:prSet presAssocID="{1E594426-95B9-4219-8E95-CCCD5E0EF5FF}" presName="imgShp" presStyleLbl="fgImgPlace1" presStyleIdx="4" presStyleCnt="5"/>
      <dgm:spPr/>
    </dgm:pt>
    <dgm:pt modelId="{A54C2610-F2A3-485B-A3EB-471336E69E80}" type="pres">
      <dgm:prSet presAssocID="{1E594426-95B9-4219-8E95-CCCD5E0EF5FF}" presName="txShp" presStyleLbl="node1" presStyleIdx="4" presStyleCnt="5">
        <dgm:presLayoutVars>
          <dgm:bulletEnabled val="1"/>
        </dgm:presLayoutVars>
      </dgm:prSet>
      <dgm:spPr/>
      <dgm:t>
        <a:bodyPr/>
        <a:lstStyle/>
        <a:p>
          <a:endParaRPr lang="en-US"/>
        </a:p>
      </dgm:t>
    </dgm:pt>
  </dgm:ptLst>
  <dgm:cxnLst>
    <dgm:cxn modelId="{CCAD0038-26E1-4F3E-B813-191A8AADFA2A}" type="presOf" srcId="{6FFF6687-70D1-45EA-9FF9-2246AE34EE9C}" destId="{534D8610-A3E4-4D5B-84B9-96166025035A}" srcOrd="0" destOrd="0" presId="urn:microsoft.com/office/officeart/2005/8/layout/vList3#6"/>
    <dgm:cxn modelId="{2791322F-BAE7-4F76-AC61-6FE0334807F9}" type="presOf" srcId="{1E594426-95B9-4219-8E95-CCCD5E0EF5FF}" destId="{A54C2610-F2A3-485B-A3EB-471336E69E80}" srcOrd="0" destOrd="0" presId="urn:microsoft.com/office/officeart/2005/8/layout/vList3#6"/>
    <dgm:cxn modelId="{B51E0DBD-9ED5-49A8-BD12-2D5BF09BDFDD}" srcId="{7A2D4455-851B-4307-9521-C2EC59B29D7E}" destId="{A1871B6B-EE69-496F-A439-42C5C324DE11}" srcOrd="1" destOrd="0" parTransId="{9CE9804E-ECC0-4243-96C3-E1BC3A2A22BD}" sibTransId="{A43E3172-429E-4927-9194-DA55B30E110D}"/>
    <dgm:cxn modelId="{EF44A9FF-D3D1-4F84-9C93-3633F32FFC02}" srcId="{7A2D4455-851B-4307-9521-C2EC59B29D7E}" destId="{6FFF6687-70D1-45EA-9FF9-2246AE34EE9C}" srcOrd="0" destOrd="0" parTransId="{A11503C1-DB29-4A1D-A71C-BAFEACD1DBBA}" sibTransId="{AF758BEB-E96E-4AC7-953E-A26FD62844AC}"/>
    <dgm:cxn modelId="{6B458DD0-8844-4A20-950A-D687C8E4A60A}" srcId="{7A2D4455-851B-4307-9521-C2EC59B29D7E}" destId="{1E594426-95B9-4219-8E95-CCCD5E0EF5FF}" srcOrd="4" destOrd="0" parTransId="{9A428443-CB1C-448E-B792-C65196BC5DC9}" sibTransId="{D1C38DCF-7183-4D9C-9F79-5DF1033187D5}"/>
    <dgm:cxn modelId="{C39015E6-E2B5-476F-8D67-C99E12ABAB04}" type="presOf" srcId="{7A2D4455-851B-4307-9521-C2EC59B29D7E}" destId="{400DD8B7-EC5E-493E-A8A3-A51D5D18FD00}" srcOrd="0" destOrd="0" presId="urn:microsoft.com/office/officeart/2005/8/layout/vList3#6"/>
    <dgm:cxn modelId="{281DC6AB-B977-43DC-8419-BC087CAE8F8B}" srcId="{7A2D4455-851B-4307-9521-C2EC59B29D7E}" destId="{2663D0E2-64D8-43A6-BA07-B5899B35A8EB}" srcOrd="2" destOrd="0" parTransId="{E88A0D64-433F-4403-88CD-6D6F18FDD684}" sibTransId="{4AA5C691-0BEC-4102-B2DF-8059919D029C}"/>
    <dgm:cxn modelId="{F769D87E-D8AD-472C-866E-441E8A54A42C}" type="presOf" srcId="{A1871B6B-EE69-496F-A439-42C5C324DE11}" destId="{88B0A76B-E924-4185-8B2B-F64B24491A0F}" srcOrd="0" destOrd="0" presId="urn:microsoft.com/office/officeart/2005/8/layout/vList3#6"/>
    <dgm:cxn modelId="{44A52C82-0E04-4FE5-8279-0265AC36A0F7}" type="presOf" srcId="{2663D0E2-64D8-43A6-BA07-B5899B35A8EB}" destId="{3A5E12FD-1CDE-4D17-A634-8231BD8371E6}" srcOrd="0" destOrd="0" presId="urn:microsoft.com/office/officeart/2005/8/layout/vList3#6"/>
    <dgm:cxn modelId="{CB544ED1-714C-4787-A4E6-70F0F68F7EDC}" type="presOf" srcId="{A17A8A3A-AAD2-4CAA-ADB0-607AD5945238}" destId="{CAB6DAA1-1853-4E92-853B-358A0735308A}" srcOrd="0" destOrd="0" presId="urn:microsoft.com/office/officeart/2005/8/layout/vList3#6"/>
    <dgm:cxn modelId="{D16C1396-4743-40D0-848D-2D69D8198078}" srcId="{7A2D4455-851B-4307-9521-C2EC59B29D7E}" destId="{A17A8A3A-AAD2-4CAA-ADB0-607AD5945238}" srcOrd="3" destOrd="0" parTransId="{C7488443-57AD-423D-8A80-B3B95C7DFB94}" sibTransId="{A93EC2D6-E54E-4387-86F7-08B1538513BF}"/>
    <dgm:cxn modelId="{1D9C14E0-BBBE-482A-BB2C-5A1F3C5B7946}" type="presParOf" srcId="{400DD8B7-EC5E-493E-A8A3-A51D5D18FD00}" destId="{A3546D57-55A0-48C4-B409-E3C01C74EADD}" srcOrd="0" destOrd="0" presId="urn:microsoft.com/office/officeart/2005/8/layout/vList3#6"/>
    <dgm:cxn modelId="{65BFB8C5-52D5-4D25-9346-F0963E8F5D32}" type="presParOf" srcId="{A3546D57-55A0-48C4-B409-E3C01C74EADD}" destId="{F8FC3D45-1FBF-4CC2-B454-77E9AA2623AF}" srcOrd="0" destOrd="0" presId="urn:microsoft.com/office/officeart/2005/8/layout/vList3#6"/>
    <dgm:cxn modelId="{7A3CA6F6-93AB-49AB-B272-253594A2EC4E}" type="presParOf" srcId="{A3546D57-55A0-48C4-B409-E3C01C74EADD}" destId="{534D8610-A3E4-4D5B-84B9-96166025035A}" srcOrd="1" destOrd="0" presId="urn:microsoft.com/office/officeart/2005/8/layout/vList3#6"/>
    <dgm:cxn modelId="{A4DC9997-0D02-485E-8C83-B99915FAE6AD}" type="presParOf" srcId="{400DD8B7-EC5E-493E-A8A3-A51D5D18FD00}" destId="{AA582466-F4B2-4228-9540-7733E2C2BE0B}" srcOrd="1" destOrd="0" presId="urn:microsoft.com/office/officeart/2005/8/layout/vList3#6"/>
    <dgm:cxn modelId="{9123F7FB-A028-4022-8124-71E17029640D}" type="presParOf" srcId="{400DD8B7-EC5E-493E-A8A3-A51D5D18FD00}" destId="{B97CEB9C-5737-4A3E-8283-6A4E9B8486AE}" srcOrd="2" destOrd="0" presId="urn:microsoft.com/office/officeart/2005/8/layout/vList3#6"/>
    <dgm:cxn modelId="{D4E5A6A4-2080-4CD2-9328-1D894D30666B}" type="presParOf" srcId="{B97CEB9C-5737-4A3E-8283-6A4E9B8486AE}" destId="{9034F426-AF72-4D28-B78A-2EF44CD9A979}" srcOrd="0" destOrd="0" presId="urn:microsoft.com/office/officeart/2005/8/layout/vList3#6"/>
    <dgm:cxn modelId="{2F714267-018A-4FC1-A4DA-B8BA84C24C40}" type="presParOf" srcId="{B97CEB9C-5737-4A3E-8283-6A4E9B8486AE}" destId="{88B0A76B-E924-4185-8B2B-F64B24491A0F}" srcOrd="1" destOrd="0" presId="urn:microsoft.com/office/officeart/2005/8/layout/vList3#6"/>
    <dgm:cxn modelId="{994484A5-B847-4431-A3A9-2FA18A4FE6B9}" type="presParOf" srcId="{400DD8B7-EC5E-493E-A8A3-A51D5D18FD00}" destId="{2CC45C91-C3EE-4E9F-99B8-3B8EE3ED508F}" srcOrd="3" destOrd="0" presId="urn:microsoft.com/office/officeart/2005/8/layout/vList3#6"/>
    <dgm:cxn modelId="{E9F955B0-D086-475B-9174-7658312CC251}" type="presParOf" srcId="{400DD8B7-EC5E-493E-A8A3-A51D5D18FD00}" destId="{D6D0C71F-3F87-4C55-BA31-D8E7BF581C88}" srcOrd="4" destOrd="0" presId="urn:microsoft.com/office/officeart/2005/8/layout/vList3#6"/>
    <dgm:cxn modelId="{ADCAD354-1607-40A1-BA09-2FC71DA2CB04}" type="presParOf" srcId="{D6D0C71F-3F87-4C55-BA31-D8E7BF581C88}" destId="{145BD40A-7A82-48C5-90F0-97D0CADFDBB1}" srcOrd="0" destOrd="0" presId="urn:microsoft.com/office/officeart/2005/8/layout/vList3#6"/>
    <dgm:cxn modelId="{0D321ADE-749A-481D-99AB-96E80704CCA7}" type="presParOf" srcId="{D6D0C71F-3F87-4C55-BA31-D8E7BF581C88}" destId="{3A5E12FD-1CDE-4D17-A634-8231BD8371E6}" srcOrd="1" destOrd="0" presId="urn:microsoft.com/office/officeart/2005/8/layout/vList3#6"/>
    <dgm:cxn modelId="{E9328916-9B84-4968-AC58-6C1DADDFD0E0}" type="presParOf" srcId="{400DD8B7-EC5E-493E-A8A3-A51D5D18FD00}" destId="{6AC8D90D-C056-40B9-855D-27CD8246A26E}" srcOrd="5" destOrd="0" presId="urn:microsoft.com/office/officeart/2005/8/layout/vList3#6"/>
    <dgm:cxn modelId="{9F9AE911-7D14-4774-A0F5-5C7E996328BD}" type="presParOf" srcId="{400DD8B7-EC5E-493E-A8A3-A51D5D18FD00}" destId="{C6B8D611-036F-477D-8DF0-D1AE8A76D100}" srcOrd="6" destOrd="0" presId="urn:microsoft.com/office/officeart/2005/8/layout/vList3#6"/>
    <dgm:cxn modelId="{53C0D406-3EC5-46FB-82B0-7A5BB92B2353}" type="presParOf" srcId="{C6B8D611-036F-477D-8DF0-D1AE8A76D100}" destId="{C6ABC210-64C9-4161-945B-952BE086C18B}" srcOrd="0" destOrd="0" presId="urn:microsoft.com/office/officeart/2005/8/layout/vList3#6"/>
    <dgm:cxn modelId="{BD3AC0BC-8096-4729-9BB9-A7EA74EDBC68}" type="presParOf" srcId="{C6B8D611-036F-477D-8DF0-D1AE8A76D100}" destId="{CAB6DAA1-1853-4E92-853B-358A0735308A}" srcOrd="1" destOrd="0" presId="urn:microsoft.com/office/officeart/2005/8/layout/vList3#6"/>
    <dgm:cxn modelId="{CD9FB023-9D05-4EC1-9864-179DF00F5101}" type="presParOf" srcId="{400DD8B7-EC5E-493E-A8A3-A51D5D18FD00}" destId="{26BF29B4-903C-49A1-9A98-B70DDA4BEEB8}" srcOrd="7" destOrd="0" presId="urn:microsoft.com/office/officeart/2005/8/layout/vList3#6"/>
    <dgm:cxn modelId="{50D571E2-6FCE-4885-A085-C3936B8C62EB}" type="presParOf" srcId="{400DD8B7-EC5E-493E-A8A3-A51D5D18FD00}" destId="{0D5AD7B6-67D0-4A71-9EE2-B7EE1AD36EC1}" srcOrd="8" destOrd="0" presId="urn:microsoft.com/office/officeart/2005/8/layout/vList3#6"/>
    <dgm:cxn modelId="{76F0EE1C-9F40-4C0E-9270-D5FBE8E434B9}" type="presParOf" srcId="{0D5AD7B6-67D0-4A71-9EE2-B7EE1AD36EC1}" destId="{4DE624C1-558A-4E7D-B51D-F36E6EFEF242}" srcOrd="0" destOrd="0" presId="urn:microsoft.com/office/officeart/2005/8/layout/vList3#6"/>
    <dgm:cxn modelId="{0CC6596C-E9DF-4FC5-9F6A-0C2CE1F16941}" type="presParOf" srcId="{0D5AD7B6-67D0-4A71-9EE2-B7EE1AD36EC1}" destId="{A54C2610-F2A3-485B-A3EB-471336E69E80}" srcOrd="1" destOrd="0" presId="urn:microsoft.com/office/officeart/2005/8/layout/vList3#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7A2D4455-851B-4307-9521-C2EC59B29D7E}" type="doc">
      <dgm:prSet loTypeId="urn:microsoft.com/office/officeart/2005/8/layout/vList3#7" loCatId="list" qsTypeId="urn:microsoft.com/office/officeart/2005/8/quickstyle/3d1" qsCatId="3D" csTypeId="urn:microsoft.com/office/officeart/2005/8/colors/accent1_2" csCatId="accent1" phldr="1"/>
      <dgm:spPr/>
    </dgm:pt>
    <dgm:pt modelId="{379C35F6-80E8-4360-878E-4B042A68D20F}">
      <dgm:prSet phldrT="[Text]"/>
      <dgm:spPr/>
      <dgm:t>
        <a:bodyPr/>
        <a:lstStyle/>
        <a:p>
          <a:pPr algn="justLow" rtl="1"/>
          <a:r>
            <a:rPr lang="fa-IR" dirty="0" smtClean="0">
              <a:cs typeface="B Zar" pitchFamily="2" charset="-78"/>
            </a:rPr>
            <a:t>تضمين و مكانيزم‌هاي متكي به تضمين به دارايي‌هاي پروژه</a:t>
          </a:r>
          <a:endParaRPr lang="en-US" dirty="0">
            <a:cs typeface="B Zar" pitchFamily="2" charset="-78"/>
          </a:endParaRPr>
        </a:p>
      </dgm:t>
    </dgm:pt>
    <dgm:pt modelId="{CA5C52BC-C129-4E8C-A13F-C28DFD5D6B73}" type="parTrans" cxnId="{69E78F04-6A76-44DC-A16B-300165555A22}">
      <dgm:prSet/>
      <dgm:spPr/>
      <dgm:t>
        <a:bodyPr/>
        <a:lstStyle/>
        <a:p>
          <a:endParaRPr lang="en-US"/>
        </a:p>
      </dgm:t>
    </dgm:pt>
    <dgm:pt modelId="{8898FB1C-EC1E-4311-8527-DF1422824372}" type="sibTrans" cxnId="{69E78F04-6A76-44DC-A16B-300165555A22}">
      <dgm:prSet/>
      <dgm:spPr/>
      <dgm:t>
        <a:bodyPr/>
        <a:lstStyle/>
        <a:p>
          <a:endParaRPr lang="en-US"/>
        </a:p>
      </dgm:t>
    </dgm:pt>
    <dgm:pt modelId="{7CD489FE-5CFE-406A-9EF7-84214B93CC1A}">
      <dgm:prSet phldrT="[Text]"/>
      <dgm:spPr/>
      <dgm:t>
        <a:bodyPr/>
        <a:lstStyle/>
        <a:p>
          <a:pPr algn="justLow" rtl="1"/>
          <a:r>
            <a:rPr lang="fa-IR" dirty="0" smtClean="0">
              <a:cs typeface="B Zar" pitchFamily="2" charset="-78"/>
            </a:rPr>
            <a:t>تضمين و مكانيزم‌هاي متكي به تضمين به ساختار پروژه</a:t>
          </a:r>
          <a:endParaRPr lang="en-US" dirty="0">
            <a:cs typeface="B Zar" pitchFamily="2" charset="-78"/>
          </a:endParaRPr>
        </a:p>
      </dgm:t>
    </dgm:pt>
    <dgm:pt modelId="{1F5FB7FF-5BEF-4D96-A3D3-A1198B63A3DD}" type="parTrans" cxnId="{EC0C1371-BEDF-43F2-84C2-E8C867E10543}">
      <dgm:prSet/>
      <dgm:spPr/>
      <dgm:t>
        <a:bodyPr/>
        <a:lstStyle/>
        <a:p>
          <a:endParaRPr lang="en-US"/>
        </a:p>
      </dgm:t>
    </dgm:pt>
    <dgm:pt modelId="{06AAAE54-83C6-4A4C-BE9C-5641EE11C56B}" type="sibTrans" cxnId="{EC0C1371-BEDF-43F2-84C2-E8C867E10543}">
      <dgm:prSet/>
      <dgm:spPr/>
      <dgm:t>
        <a:bodyPr/>
        <a:lstStyle/>
        <a:p>
          <a:endParaRPr lang="en-US"/>
        </a:p>
      </dgm:t>
    </dgm:pt>
    <dgm:pt modelId="{9513FC42-1283-4B0F-BEAC-B602159C1E37}">
      <dgm:prSet phldrT="[Text]"/>
      <dgm:spPr/>
      <dgm:t>
        <a:bodyPr/>
        <a:lstStyle/>
        <a:p>
          <a:pPr algn="justLow" rtl="1"/>
          <a:r>
            <a:rPr lang="fa-IR" dirty="0" smtClean="0">
              <a:cs typeface="B Zar" pitchFamily="2" charset="-78"/>
            </a:rPr>
            <a:t>تضمين و مكانيزم‌هاي متكي به تضمين به محصولات</a:t>
          </a:r>
          <a:endParaRPr lang="en-US" dirty="0">
            <a:cs typeface="B Zar" pitchFamily="2" charset="-78"/>
          </a:endParaRPr>
        </a:p>
      </dgm:t>
    </dgm:pt>
    <dgm:pt modelId="{03B5D141-C807-4F16-8821-1D760C8D8ED7}" type="parTrans" cxnId="{5A71E014-8EE5-4C7D-914B-8C5C78629F88}">
      <dgm:prSet/>
      <dgm:spPr/>
      <dgm:t>
        <a:bodyPr/>
        <a:lstStyle/>
        <a:p>
          <a:endParaRPr lang="en-US"/>
        </a:p>
      </dgm:t>
    </dgm:pt>
    <dgm:pt modelId="{F9B1DDFA-28F0-488D-B94F-1D36D00BD2A8}" type="sibTrans" cxnId="{5A71E014-8EE5-4C7D-914B-8C5C78629F88}">
      <dgm:prSet/>
      <dgm:spPr/>
      <dgm:t>
        <a:bodyPr/>
        <a:lstStyle/>
        <a:p>
          <a:endParaRPr lang="en-US"/>
        </a:p>
      </dgm:t>
    </dgm:pt>
    <dgm:pt modelId="{0F774B66-F9AA-4ADD-B4D1-8477A04894CA}">
      <dgm:prSet phldrT="[Text]"/>
      <dgm:spPr/>
      <dgm:t>
        <a:bodyPr/>
        <a:lstStyle/>
        <a:p>
          <a:pPr algn="justLow" rtl="1"/>
          <a:r>
            <a:rPr lang="fa-IR" dirty="0" smtClean="0">
              <a:cs typeface="B Zar" pitchFamily="2" charset="-78"/>
            </a:rPr>
            <a:t>تضمين و مكانيزم‌هاي متكي به تضمين به درآمد</a:t>
          </a:r>
          <a:endParaRPr lang="en-US" dirty="0">
            <a:cs typeface="B Zar" pitchFamily="2" charset="-78"/>
          </a:endParaRPr>
        </a:p>
      </dgm:t>
    </dgm:pt>
    <dgm:pt modelId="{D3713FE2-198F-4FF8-ADBA-B9CD075B5435}" type="parTrans" cxnId="{E1B6504B-E69C-445D-A739-AAEA5EF27C95}">
      <dgm:prSet/>
      <dgm:spPr/>
      <dgm:t>
        <a:bodyPr/>
        <a:lstStyle/>
        <a:p>
          <a:endParaRPr lang="en-US"/>
        </a:p>
      </dgm:t>
    </dgm:pt>
    <dgm:pt modelId="{F426F378-3978-49A1-BC2E-6CA5A0B93420}" type="sibTrans" cxnId="{E1B6504B-E69C-445D-A739-AAEA5EF27C95}">
      <dgm:prSet/>
      <dgm:spPr/>
      <dgm:t>
        <a:bodyPr/>
        <a:lstStyle/>
        <a:p>
          <a:endParaRPr lang="en-US"/>
        </a:p>
      </dgm:t>
    </dgm:pt>
    <dgm:pt modelId="{3360E569-2676-49BF-8AFA-C492B2CF921B}">
      <dgm:prSet phldrT="[Text]"/>
      <dgm:spPr/>
      <dgm:t>
        <a:bodyPr/>
        <a:lstStyle/>
        <a:p>
          <a:pPr algn="justLow" rtl="1"/>
          <a:r>
            <a:rPr lang="fa-IR" dirty="0" smtClean="0">
              <a:cs typeface="B Zar" pitchFamily="2" charset="-78"/>
            </a:rPr>
            <a:t>تضمين و مكانيزم‌هاي متكي به تضمين به وام‌گيرنده</a:t>
          </a:r>
          <a:endParaRPr lang="en-US" dirty="0">
            <a:cs typeface="B Zar" pitchFamily="2" charset="-78"/>
          </a:endParaRPr>
        </a:p>
      </dgm:t>
    </dgm:pt>
    <dgm:pt modelId="{F5FF9086-31AA-4E67-B337-728646957BC0}" type="parTrans" cxnId="{1DCF4044-6516-47DF-BD53-D349BF21DE26}">
      <dgm:prSet/>
      <dgm:spPr/>
      <dgm:t>
        <a:bodyPr/>
        <a:lstStyle/>
        <a:p>
          <a:endParaRPr lang="en-US"/>
        </a:p>
      </dgm:t>
    </dgm:pt>
    <dgm:pt modelId="{C363870E-9140-4E94-BDA5-8F17A4918DFD}" type="sibTrans" cxnId="{1DCF4044-6516-47DF-BD53-D349BF21DE26}">
      <dgm:prSet/>
      <dgm:spPr/>
      <dgm:t>
        <a:bodyPr/>
        <a:lstStyle/>
        <a:p>
          <a:endParaRPr lang="en-US"/>
        </a:p>
      </dgm:t>
    </dgm:pt>
    <dgm:pt modelId="{400DD8B7-EC5E-493E-A8A3-A51D5D18FD00}" type="pres">
      <dgm:prSet presAssocID="{7A2D4455-851B-4307-9521-C2EC59B29D7E}" presName="linearFlow" presStyleCnt="0">
        <dgm:presLayoutVars>
          <dgm:dir val="rev"/>
          <dgm:resizeHandles val="exact"/>
        </dgm:presLayoutVars>
      </dgm:prSet>
      <dgm:spPr/>
    </dgm:pt>
    <dgm:pt modelId="{5E2D63B2-228A-4EC9-8FB8-A01F104A69DF}" type="pres">
      <dgm:prSet presAssocID="{379C35F6-80E8-4360-878E-4B042A68D20F}" presName="composite" presStyleCnt="0"/>
      <dgm:spPr/>
    </dgm:pt>
    <dgm:pt modelId="{4D3A9F22-2C24-42D8-A816-274415285FD3}" type="pres">
      <dgm:prSet presAssocID="{379C35F6-80E8-4360-878E-4B042A68D20F}" presName="imgShp" presStyleLbl="fgImgPlace1" presStyleIdx="0" presStyleCnt="5"/>
      <dgm:spPr/>
    </dgm:pt>
    <dgm:pt modelId="{2301432B-687E-4014-8102-4581494AD765}" type="pres">
      <dgm:prSet presAssocID="{379C35F6-80E8-4360-878E-4B042A68D20F}" presName="txShp" presStyleLbl="node1" presStyleIdx="0" presStyleCnt="5">
        <dgm:presLayoutVars>
          <dgm:bulletEnabled val="1"/>
        </dgm:presLayoutVars>
      </dgm:prSet>
      <dgm:spPr/>
      <dgm:t>
        <a:bodyPr/>
        <a:lstStyle/>
        <a:p>
          <a:endParaRPr lang="en-US"/>
        </a:p>
      </dgm:t>
    </dgm:pt>
    <dgm:pt modelId="{1587E64C-6258-4788-BDC7-6EC94C8D411C}" type="pres">
      <dgm:prSet presAssocID="{8898FB1C-EC1E-4311-8527-DF1422824372}" presName="spacing" presStyleCnt="0"/>
      <dgm:spPr/>
    </dgm:pt>
    <dgm:pt modelId="{BB309D4F-461F-4DCF-989F-3BBD8DFAF1CC}" type="pres">
      <dgm:prSet presAssocID="{7CD489FE-5CFE-406A-9EF7-84214B93CC1A}" presName="composite" presStyleCnt="0"/>
      <dgm:spPr/>
    </dgm:pt>
    <dgm:pt modelId="{3BEE4325-2F69-4C54-B3EA-C6DC51AF5C39}" type="pres">
      <dgm:prSet presAssocID="{7CD489FE-5CFE-406A-9EF7-84214B93CC1A}" presName="imgShp" presStyleLbl="fgImgPlace1" presStyleIdx="1" presStyleCnt="5"/>
      <dgm:spPr/>
    </dgm:pt>
    <dgm:pt modelId="{2E5163C9-2358-4277-B19B-215FBB236320}" type="pres">
      <dgm:prSet presAssocID="{7CD489FE-5CFE-406A-9EF7-84214B93CC1A}" presName="txShp" presStyleLbl="node1" presStyleIdx="1" presStyleCnt="5">
        <dgm:presLayoutVars>
          <dgm:bulletEnabled val="1"/>
        </dgm:presLayoutVars>
      </dgm:prSet>
      <dgm:spPr/>
      <dgm:t>
        <a:bodyPr/>
        <a:lstStyle/>
        <a:p>
          <a:endParaRPr lang="en-US"/>
        </a:p>
      </dgm:t>
    </dgm:pt>
    <dgm:pt modelId="{2DB8165F-62A7-4EF6-B6D9-063BBAFC236F}" type="pres">
      <dgm:prSet presAssocID="{06AAAE54-83C6-4A4C-BE9C-5641EE11C56B}" presName="spacing" presStyleCnt="0"/>
      <dgm:spPr/>
    </dgm:pt>
    <dgm:pt modelId="{2CF0886F-4D23-49D8-ACED-CD6B547486C1}" type="pres">
      <dgm:prSet presAssocID="{9513FC42-1283-4B0F-BEAC-B602159C1E37}" presName="composite" presStyleCnt="0"/>
      <dgm:spPr/>
    </dgm:pt>
    <dgm:pt modelId="{228BDD54-DDD4-4D65-9745-BB521D1C6F66}" type="pres">
      <dgm:prSet presAssocID="{9513FC42-1283-4B0F-BEAC-B602159C1E37}" presName="imgShp" presStyleLbl="fgImgPlace1" presStyleIdx="2" presStyleCnt="5"/>
      <dgm:spPr/>
    </dgm:pt>
    <dgm:pt modelId="{1FB24E5E-B134-44ED-B1F8-8C0759537222}" type="pres">
      <dgm:prSet presAssocID="{9513FC42-1283-4B0F-BEAC-B602159C1E37}" presName="txShp" presStyleLbl="node1" presStyleIdx="2" presStyleCnt="5">
        <dgm:presLayoutVars>
          <dgm:bulletEnabled val="1"/>
        </dgm:presLayoutVars>
      </dgm:prSet>
      <dgm:spPr/>
      <dgm:t>
        <a:bodyPr/>
        <a:lstStyle/>
        <a:p>
          <a:endParaRPr lang="en-US"/>
        </a:p>
      </dgm:t>
    </dgm:pt>
    <dgm:pt modelId="{E7DBAD2A-4C55-4A09-AAC9-90A249A72493}" type="pres">
      <dgm:prSet presAssocID="{F9B1DDFA-28F0-488D-B94F-1D36D00BD2A8}" presName="spacing" presStyleCnt="0"/>
      <dgm:spPr/>
    </dgm:pt>
    <dgm:pt modelId="{D9A6946D-145E-4901-83B0-F558AA840F0A}" type="pres">
      <dgm:prSet presAssocID="{0F774B66-F9AA-4ADD-B4D1-8477A04894CA}" presName="composite" presStyleCnt="0"/>
      <dgm:spPr/>
    </dgm:pt>
    <dgm:pt modelId="{0AC4D726-236A-43CD-90CA-B68F7B9A2BE3}" type="pres">
      <dgm:prSet presAssocID="{0F774B66-F9AA-4ADD-B4D1-8477A04894CA}" presName="imgShp" presStyleLbl="fgImgPlace1" presStyleIdx="3" presStyleCnt="5"/>
      <dgm:spPr/>
    </dgm:pt>
    <dgm:pt modelId="{51A96BE8-574F-45CB-98B3-5E2EF2CB0A91}" type="pres">
      <dgm:prSet presAssocID="{0F774B66-F9AA-4ADD-B4D1-8477A04894CA}" presName="txShp" presStyleLbl="node1" presStyleIdx="3" presStyleCnt="5">
        <dgm:presLayoutVars>
          <dgm:bulletEnabled val="1"/>
        </dgm:presLayoutVars>
      </dgm:prSet>
      <dgm:spPr/>
      <dgm:t>
        <a:bodyPr/>
        <a:lstStyle/>
        <a:p>
          <a:endParaRPr lang="en-US"/>
        </a:p>
      </dgm:t>
    </dgm:pt>
    <dgm:pt modelId="{AD28C9BA-5978-407F-8E0B-66DA9F9BA36A}" type="pres">
      <dgm:prSet presAssocID="{F426F378-3978-49A1-BC2E-6CA5A0B93420}" presName="spacing" presStyleCnt="0"/>
      <dgm:spPr/>
    </dgm:pt>
    <dgm:pt modelId="{78DDFE04-6966-44D0-B108-DA953BF50934}" type="pres">
      <dgm:prSet presAssocID="{3360E569-2676-49BF-8AFA-C492B2CF921B}" presName="composite" presStyleCnt="0"/>
      <dgm:spPr/>
    </dgm:pt>
    <dgm:pt modelId="{18418353-31F9-4C68-A330-96219422D3AD}" type="pres">
      <dgm:prSet presAssocID="{3360E569-2676-49BF-8AFA-C492B2CF921B}" presName="imgShp" presStyleLbl="fgImgPlace1" presStyleIdx="4" presStyleCnt="5"/>
      <dgm:spPr/>
    </dgm:pt>
    <dgm:pt modelId="{27BA3D5A-CAF0-4F0A-95E6-C1CA04625C9C}" type="pres">
      <dgm:prSet presAssocID="{3360E569-2676-49BF-8AFA-C492B2CF921B}" presName="txShp" presStyleLbl="node1" presStyleIdx="4" presStyleCnt="5">
        <dgm:presLayoutVars>
          <dgm:bulletEnabled val="1"/>
        </dgm:presLayoutVars>
      </dgm:prSet>
      <dgm:spPr/>
      <dgm:t>
        <a:bodyPr/>
        <a:lstStyle/>
        <a:p>
          <a:endParaRPr lang="en-US"/>
        </a:p>
      </dgm:t>
    </dgm:pt>
  </dgm:ptLst>
  <dgm:cxnLst>
    <dgm:cxn modelId="{E1B6504B-E69C-445D-A739-AAEA5EF27C95}" srcId="{7A2D4455-851B-4307-9521-C2EC59B29D7E}" destId="{0F774B66-F9AA-4ADD-B4D1-8477A04894CA}" srcOrd="3" destOrd="0" parTransId="{D3713FE2-198F-4FF8-ADBA-B9CD075B5435}" sibTransId="{F426F378-3978-49A1-BC2E-6CA5A0B93420}"/>
    <dgm:cxn modelId="{385F9AD3-7112-48FB-B827-0E915114F80C}" type="presOf" srcId="{379C35F6-80E8-4360-878E-4B042A68D20F}" destId="{2301432B-687E-4014-8102-4581494AD765}" srcOrd="0" destOrd="0" presId="urn:microsoft.com/office/officeart/2005/8/layout/vList3#7"/>
    <dgm:cxn modelId="{69E78F04-6A76-44DC-A16B-300165555A22}" srcId="{7A2D4455-851B-4307-9521-C2EC59B29D7E}" destId="{379C35F6-80E8-4360-878E-4B042A68D20F}" srcOrd="0" destOrd="0" parTransId="{CA5C52BC-C129-4E8C-A13F-C28DFD5D6B73}" sibTransId="{8898FB1C-EC1E-4311-8527-DF1422824372}"/>
    <dgm:cxn modelId="{1DCF4044-6516-47DF-BD53-D349BF21DE26}" srcId="{7A2D4455-851B-4307-9521-C2EC59B29D7E}" destId="{3360E569-2676-49BF-8AFA-C492B2CF921B}" srcOrd="4" destOrd="0" parTransId="{F5FF9086-31AA-4E67-B337-728646957BC0}" sibTransId="{C363870E-9140-4E94-BDA5-8F17A4918DFD}"/>
    <dgm:cxn modelId="{D0F50AD2-00C3-478C-9ABB-87B775848964}" type="presOf" srcId="{7CD489FE-5CFE-406A-9EF7-84214B93CC1A}" destId="{2E5163C9-2358-4277-B19B-215FBB236320}" srcOrd="0" destOrd="0" presId="urn:microsoft.com/office/officeart/2005/8/layout/vList3#7"/>
    <dgm:cxn modelId="{60B373DE-6133-47EC-81C3-23FACBF74CC9}" type="presOf" srcId="{3360E569-2676-49BF-8AFA-C492B2CF921B}" destId="{27BA3D5A-CAF0-4F0A-95E6-C1CA04625C9C}" srcOrd="0" destOrd="0" presId="urn:microsoft.com/office/officeart/2005/8/layout/vList3#7"/>
    <dgm:cxn modelId="{E5794917-3DAE-43A3-959E-B435005518C4}" type="presOf" srcId="{9513FC42-1283-4B0F-BEAC-B602159C1E37}" destId="{1FB24E5E-B134-44ED-B1F8-8C0759537222}" srcOrd="0" destOrd="0" presId="urn:microsoft.com/office/officeart/2005/8/layout/vList3#7"/>
    <dgm:cxn modelId="{5A71E014-8EE5-4C7D-914B-8C5C78629F88}" srcId="{7A2D4455-851B-4307-9521-C2EC59B29D7E}" destId="{9513FC42-1283-4B0F-BEAC-B602159C1E37}" srcOrd="2" destOrd="0" parTransId="{03B5D141-C807-4F16-8821-1D760C8D8ED7}" sibTransId="{F9B1DDFA-28F0-488D-B94F-1D36D00BD2A8}"/>
    <dgm:cxn modelId="{C912FE92-FCA4-46B5-A006-0C6BF3B83332}" type="presOf" srcId="{7A2D4455-851B-4307-9521-C2EC59B29D7E}" destId="{400DD8B7-EC5E-493E-A8A3-A51D5D18FD00}" srcOrd="0" destOrd="0" presId="urn:microsoft.com/office/officeart/2005/8/layout/vList3#7"/>
    <dgm:cxn modelId="{100B3DF4-9A4E-4833-842E-F03B4ACFC6E7}" type="presOf" srcId="{0F774B66-F9AA-4ADD-B4D1-8477A04894CA}" destId="{51A96BE8-574F-45CB-98B3-5E2EF2CB0A91}" srcOrd="0" destOrd="0" presId="urn:microsoft.com/office/officeart/2005/8/layout/vList3#7"/>
    <dgm:cxn modelId="{EC0C1371-BEDF-43F2-84C2-E8C867E10543}" srcId="{7A2D4455-851B-4307-9521-C2EC59B29D7E}" destId="{7CD489FE-5CFE-406A-9EF7-84214B93CC1A}" srcOrd="1" destOrd="0" parTransId="{1F5FB7FF-5BEF-4D96-A3D3-A1198B63A3DD}" sibTransId="{06AAAE54-83C6-4A4C-BE9C-5641EE11C56B}"/>
    <dgm:cxn modelId="{C96E3B0C-3955-43B8-B8EE-CE82308E5549}" type="presParOf" srcId="{400DD8B7-EC5E-493E-A8A3-A51D5D18FD00}" destId="{5E2D63B2-228A-4EC9-8FB8-A01F104A69DF}" srcOrd="0" destOrd="0" presId="urn:microsoft.com/office/officeart/2005/8/layout/vList3#7"/>
    <dgm:cxn modelId="{F65670AA-00F3-4724-94BE-6CDF3E23310E}" type="presParOf" srcId="{5E2D63B2-228A-4EC9-8FB8-A01F104A69DF}" destId="{4D3A9F22-2C24-42D8-A816-274415285FD3}" srcOrd="0" destOrd="0" presId="urn:microsoft.com/office/officeart/2005/8/layout/vList3#7"/>
    <dgm:cxn modelId="{9783DC85-4566-41AE-A191-360B5424E078}" type="presParOf" srcId="{5E2D63B2-228A-4EC9-8FB8-A01F104A69DF}" destId="{2301432B-687E-4014-8102-4581494AD765}" srcOrd="1" destOrd="0" presId="urn:microsoft.com/office/officeart/2005/8/layout/vList3#7"/>
    <dgm:cxn modelId="{4EE3E236-E3BF-4D79-94FE-303FECC60F01}" type="presParOf" srcId="{400DD8B7-EC5E-493E-A8A3-A51D5D18FD00}" destId="{1587E64C-6258-4788-BDC7-6EC94C8D411C}" srcOrd="1" destOrd="0" presId="urn:microsoft.com/office/officeart/2005/8/layout/vList3#7"/>
    <dgm:cxn modelId="{3FBC08AD-38D1-4979-AB75-833CE172614D}" type="presParOf" srcId="{400DD8B7-EC5E-493E-A8A3-A51D5D18FD00}" destId="{BB309D4F-461F-4DCF-989F-3BBD8DFAF1CC}" srcOrd="2" destOrd="0" presId="urn:microsoft.com/office/officeart/2005/8/layout/vList3#7"/>
    <dgm:cxn modelId="{C2FC2AF2-41F6-4836-8967-77EB7BC33308}" type="presParOf" srcId="{BB309D4F-461F-4DCF-989F-3BBD8DFAF1CC}" destId="{3BEE4325-2F69-4C54-B3EA-C6DC51AF5C39}" srcOrd="0" destOrd="0" presId="urn:microsoft.com/office/officeart/2005/8/layout/vList3#7"/>
    <dgm:cxn modelId="{DD205E8A-5538-4FA0-858A-A7CB29B685FE}" type="presParOf" srcId="{BB309D4F-461F-4DCF-989F-3BBD8DFAF1CC}" destId="{2E5163C9-2358-4277-B19B-215FBB236320}" srcOrd="1" destOrd="0" presId="urn:microsoft.com/office/officeart/2005/8/layout/vList3#7"/>
    <dgm:cxn modelId="{5017E5AC-E71F-4390-B98F-538E06031517}" type="presParOf" srcId="{400DD8B7-EC5E-493E-A8A3-A51D5D18FD00}" destId="{2DB8165F-62A7-4EF6-B6D9-063BBAFC236F}" srcOrd="3" destOrd="0" presId="urn:microsoft.com/office/officeart/2005/8/layout/vList3#7"/>
    <dgm:cxn modelId="{9F957172-F619-4970-A1E2-DA1A8715F207}" type="presParOf" srcId="{400DD8B7-EC5E-493E-A8A3-A51D5D18FD00}" destId="{2CF0886F-4D23-49D8-ACED-CD6B547486C1}" srcOrd="4" destOrd="0" presId="urn:microsoft.com/office/officeart/2005/8/layout/vList3#7"/>
    <dgm:cxn modelId="{0797FA45-A204-46BF-B8CC-B8F76F313EDE}" type="presParOf" srcId="{2CF0886F-4D23-49D8-ACED-CD6B547486C1}" destId="{228BDD54-DDD4-4D65-9745-BB521D1C6F66}" srcOrd="0" destOrd="0" presId="urn:microsoft.com/office/officeart/2005/8/layout/vList3#7"/>
    <dgm:cxn modelId="{C63EDB48-EAB1-4016-AD9F-B53FBB5F994E}" type="presParOf" srcId="{2CF0886F-4D23-49D8-ACED-CD6B547486C1}" destId="{1FB24E5E-B134-44ED-B1F8-8C0759537222}" srcOrd="1" destOrd="0" presId="urn:microsoft.com/office/officeart/2005/8/layout/vList3#7"/>
    <dgm:cxn modelId="{E095E480-3D93-4D41-B5B3-B9605162183A}" type="presParOf" srcId="{400DD8B7-EC5E-493E-A8A3-A51D5D18FD00}" destId="{E7DBAD2A-4C55-4A09-AAC9-90A249A72493}" srcOrd="5" destOrd="0" presId="urn:microsoft.com/office/officeart/2005/8/layout/vList3#7"/>
    <dgm:cxn modelId="{639EAE31-E8D3-4C47-AD0E-BC2384715E85}" type="presParOf" srcId="{400DD8B7-EC5E-493E-A8A3-A51D5D18FD00}" destId="{D9A6946D-145E-4901-83B0-F558AA840F0A}" srcOrd="6" destOrd="0" presId="urn:microsoft.com/office/officeart/2005/8/layout/vList3#7"/>
    <dgm:cxn modelId="{6F6A60CD-8A6D-4E57-887B-6D7D138A911A}" type="presParOf" srcId="{D9A6946D-145E-4901-83B0-F558AA840F0A}" destId="{0AC4D726-236A-43CD-90CA-B68F7B9A2BE3}" srcOrd="0" destOrd="0" presId="urn:microsoft.com/office/officeart/2005/8/layout/vList3#7"/>
    <dgm:cxn modelId="{69D33F3E-040E-4CDC-BB3E-30AD350D2BB0}" type="presParOf" srcId="{D9A6946D-145E-4901-83B0-F558AA840F0A}" destId="{51A96BE8-574F-45CB-98B3-5E2EF2CB0A91}" srcOrd="1" destOrd="0" presId="urn:microsoft.com/office/officeart/2005/8/layout/vList3#7"/>
    <dgm:cxn modelId="{78D541B1-69A1-4196-96DE-19819EEB656D}" type="presParOf" srcId="{400DD8B7-EC5E-493E-A8A3-A51D5D18FD00}" destId="{AD28C9BA-5978-407F-8E0B-66DA9F9BA36A}" srcOrd="7" destOrd="0" presId="urn:microsoft.com/office/officeart/2005/8/layout/vList3#7"/>
    <dgm:cxn modelId="{8FCAA8CA-1402-4BD4-B354-8183E5987528}" type="presParOf" srcId="{400DD8B7-EC5E-493E-A8A3-A51D5D18FD00}" destId="{78DDFE04-6966-44D0-B108-DA953BF50934}" srcOrd="8" destOrd="0" presId="urn:microsoft.com/office/officeart/2005/8/layout/vList3#7"/>
    <dgm:cxn modelId="{0B8D981E-97BB-4B77-9E4A-0F82A7950DCA}" type="presParOf" srcId="{78DDFE04-6966-44D0-B108-DA953BF50934}" destId="{18418353-31F9-4C68-A330-96219422D3AD}" srcOrd="0" destOrd="0" presId="urn:microsoft.com/office/officeart/2005/8/layout/vList3#7"/>
    <dgm:cxn modelId="{4532FE5C-E143-45E7-B1BB-0208D552E9CF}" type="presParOf" srcId="{78DDFE04-6966-44D0-B108-DA953BF50934}" destId="{27BA3D5A-CAF0-4F0A-95E6-C1CA04625C9C}" srcOrd="1" destOrd="0" presId="urn:microsoft.com/office/officeart/2005/8/layout/vList3#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302BE9E9-E6E9-453A-BEF5-3E4521EC2F2B}" type="doc">
      <dgm:prSet loTypeId="urn:microsoft.com/office/officeart/2005/8/layout/vList5" loCatId="list" qsTypeId="urn:microsoft.com/office/officeart/2005/8/quickstyle/3d5" qsCatId="3D" csTypeId="urn:microsoft.com/office/officeart/2005/8/colors/accent1_2" csCatId="accent1" phldr="1"/>
      <dgm:spPr/>
      <dgm:t>
        <a:bodyPr/>
        <a:lstStyle/>
        <a:p>
          <a:endParaRPr lang="en-US"/>
        </a:p>
      </dgm:t>
    </dgm:pt>
    <dgm:pt modelId="{20A61CAC-4B43-4A85-AA59-1ED23A7FAE30}">
      <dgm:prSet phldrT="[Text]"/>
      <dgm:spPr/>
      <dgm:t>
        <a:bodyPr/>
        <a:lstStyle/>
        <a:p>
          <a:pPr rtl="1"/>
          <a:r>
            <a:rPr lang="fa-IR" dirty="0" smtClean="0">
              <a:cs typeface="B Zar" pitchFamily="2" charset="-78"/>
            </a:rPr>
            <a:t>وام‌گيرنده</a:t>
          </a:r>
          <a:endParaRPr lang="en-US" dirty="0">
            <a:cs typeface="B Zar" pitchFamily="2" charset="-78"/>
          </a:endParaRPr>
        </a:p>
      </dgm:t>
    </dgm:pt>
    <dgm:pt modelId="{649EED1B-FFA6-4AA4-BDCC-450F8787FA38}" type="parTrans" cxnId="{A2A6D82B-6E0B-469B-AE7C-4FAD1330DF33}">
      <dgm:prSet/>
      <dgm:spPr/>
      <dgm:t>
        <a:bodyPr/>
        <a:lstStyle/>
        <a:p>
          <a:pPr rtl="1"/>
          <a:endParaRPr lang="en-US">
            <a:cs typeface="B Zar" pitchFamily="2" charset="-78"/>
          </a:endParaRPr>
        </a:p>
      </dgm:t>
    </dgm:pt>
    <dgm:pt modelId="{67D0D42C-8097-4255-B1CC-B2B8BEDC23F0}" type="sibTrans" cxnId="{A2A6D82B-6E0B-469B-AE7C-4FAD1330DF33}">
      <dgm:prSet/>
      <dgm:spPr/>
      <dgm:t>
        <a:bodyPr/>
        <a:lstStyle/>
        <a:p>
          <a:pPr rtl="1"/>
          <a:endParaRPr lang="en-US">
            <a:cs typeface="B Zar" pitchFamily="2" charset="-78"/>
          </a:endParaRPr>
        </a:p>
      </dgm:t>
    </dgm:pt>
    <dgm:pt modelId="{A522D405-4535-4B5E-9700-4A7198F4AAF0}">
      <dgm:prSet phldrT="[Text]"/>
      <dgm:spPr/>
      <dgm:t>
        <a:bodyPr/>
        <a:lstStyle/>
        <a:p>
          <a:pPr rtl="1"/>
          <a:r>
            <a:rPr lang="fa-IR" dirty="0" smtClean="0">
              <a:cs typeface="B Zar" pitchFamily="2" charset="-78"/>
            </a:rPr>
            <a:t>شركت متولي پروژه يا بانك عامل آن </a:t>
          </a:r>
          <a:endParaRPr lang="en-US" dirty="0">
            <a:cs typeface="B Zar" pitchFamily="2" charset="-78"/>
          </a:endParaRPr>
        </a:p>
      </dgm:t>
    </dgm:pt>
    <dgm:pt modelId="{57AFE849-1B7E-4835-BBA2-FAB230EA7F55}" type="parTrans" cxnId="{E016B1AA-AE72-421A-A9EA-1077A941C147}">
      <dgm:prSet/>
      <dgm:spPr/>
      <dgm:t>
        <a:bodyPr/>
        <a:lstStyle/>
        <a:p>
          <a:pPr rtl="1"/>
          <a:endParaRPr lang="en-US">
            <a:cs typeface="B Zar" pitchFamily="2" charset="-78"/>
          </a:endParaRPr>
        </a:p>
      </dgm:t>
    </dgm:pt>
    <dgm:pt modelId="{E04E299C-56A0-4AA5-BAE0-80FC74EF71C9}" type="sibTrans" cxnId="{E016B1AA-AE72-421A-A9EA-1077A941C147}">
      <dgm:prSet/>
      <dgm:spPr/>
      <dgm:t>
        <a:bodyPr/>
        <a:lstStyle/>
        <a:p>
          <a:pPr rtl="1"/>
          <a:endParaRPr lang="en-US">
            <a:cs typeface="B Zar" pitchFamily="2" charset="-78"/>
          </a:endParaRPr>
        </a:p>
      </dgm:t>
    </dgm:pt>
    <dgm:pt modelId="{8CA0EFFD-518A-445D-A71B-5EE86A660E13}">
      <dgm:prSet phldrT="[Text]"/>
      <dgm:spPr/>
      <dgm:t>
        <a:bodyPr/>
        <a:lstStyle/>
        <a:p>
          <a:pPr rtl="1"/>
          <a:r>
            <a:rPr lang="fa-IR" dirty="0" smtClean="0">
              <a:cs typeface="B Zar" pitchFamily="2" charset="-78"/>
            </a:rPr>
            <a:t>وام‌دهنده</a:t>
          </a:r>
          <a:endParaRPr lang="en-US" dirty="0">
            <a:cs typeface="B Zar" pitchFamily="2" charset="-78"/>
          </a:endParaRPr>
        </a:p>
      </dgm:t>
    </dgm:pt>
    <dgm:pt modelId="{A9063728-8EDC-466D-892B-78674DBA9DD0}" type="parTrans" cxnId="{7546E8F5-C955-4C6A-908E-74825698D809}">
      <dgm:prSet/>
      <dgm:spPr/>
      <dgm:t>
        <a:bodyPr/>
        <a:lstStyle/>
        <a:p>
          <a:pPr rtl="1"/>
          <a:endParaRPr lang="en-US">
            <a:cs typeface="B Zar" pitchFamily="2" charset="-78"/>
          </a:endParaRPr>
        </a:p>
      </dgm:t>
    </dgm:pt>
    <dgm:pt modelId="{E6B96401-EB64-44FE-A34F-883254EFB9C1}" type="sibTrans" cxnId="{7546E8F5-C955-4C6A-908E-74825698D809}">
      <dgm:prSet/>
      <dgm:spPr/>
      <dgm:t>
        <a:bodyPr/>
        <a:lstStyle/>
        <a:p>
          <a:pPr rtl="1"/>
          <a:endParaRPr lang="en-US">
            <a:cs typeface="B Zar" pitchFamily="2" charset="-78"/>
          </a:endParaRPr>
        </a:p>
      </dgm:t>
    </dgm:pt>
    <dgm:pt modelId="{0FBAFFC1-0C49-4AA8-BA91-C85F07013E15}">
      <dgm:prSet phldrT="[Text]"/>
      <dgm:spPr/>
      <dgm:t>
        <a:bodyPr/>
        <a:lstStyle/>
        <a:p>
          <a:pPr rtl="1"/>
          <a:r>
            <a:rPr lang="fa-IR" dirty="0" smtClean="0">
              <a:cs typeface="B Zar" pitchFamily="2" charset="-78"/>
            </a:rPr>
            <a:t>بانك (رأساً يا با تجهيز منابع)</a:t>
          </a:r>
          <a:endParaRPr lang="en-US" dirty="0">
            <a:cs typeface="B Zar" pitchFamily="2" charset="-78"/>
          </a:endParaRPr>
        </a:p>
      </dgm:t>
    </dgm:pt>
    <dgm:pt modelId="{5FA319EE-9080-4F05-A310-B6AD487CF585}" type="parTrans" cxnId="{6081898D-5E65-44DE-9A9E-B4D211AD8EC1}">
      <dgm:prSet/>
      <dgm:spPr/>
      <dgm:t>
        <a:bodyPr/>
        <a:lstStyle/>
        <a:p>
          <a:pPr rtl="1"/>
          <a:endParaRPr lang="en-US">
            <a:cs typeface="B Zar" pitchFamily="2" charset="-78"/>
          </a:endParaRPr>
        </a:p>
      </dgm:t>
    </dgm:pt>
    <dgm:pt modelId="{A9BE8FFD-98D7-4C4F-A8D3-0201B091C1BD}" type="sibTrans" cxnId="{6081898D-5E65-44DE-9A9E-B4D211AD8EC1}">
      <dgm:prSet/>
      <dgm:spPr/>
      <dgm:t>
        <a:bodyPr/>
        <a:lstStyle/>
        <a:p>
          <a:pPr rtl="1"/>
          <a:endParaRPr lang="en-US">
            <a:cs typeface="B Zar" pitchFamily="2" charset="-78"/>
          </a:endParaRPr>
        </a:p>
      </dgm:t>
    </dgm:pt>
    <dgm:pt modelId="{D3E49811-769E-44C2-9679-5D83FAC75478}">
      <dgm:prSet phldrT="[Text]"/>
      <dgm:spPr/>
      <dgm:t>
        <a:bodyPr/>
        <a:lstStyle/>
        <a:p>
          <a:pPr rtl="1"/>
          <a:r>
            <a:rPr lang="fa-IR" dirty="0" smtClean="0">
              <a:cs typeface="B Zar" pitchFamily="2" charset="-78"/>
            </a:rPr>
            <a:t>ضامن</a:t>
          </a:r>
          <a:endParaRPr lang="en-US" dirty="0">
            <a:cs typeface="B Zar" pitchFamily="2" charset="-78"/>
          </a:endParaRPr>
        </a:p>
      </dgm:t>
    </dgm:pt>
    <dgm:pt modelId="{8A5C0076-0630-4AF2-B508-1F966B5BC9B3}" type="parTrans" cxnId="{C8184844-1E41-4735-A1E7-1BA800940A5C}">
      <dgm:prSet/>
      <dgm:spPr/>
      <dgm:t>
        <a:bodyPr/>
        <a:lstStyle/>
        <a:p>
          <a:pPr rtl="1"/>
          <a:endParaRPr lang="en-US">
            <a:cs typeface="B Zar" pitchFamily="2" charset="-78"/>
          </a:endParaRPr>
        </a:p>
      </dgm:t>
    </dgm:pt>
    <dgm:pt modelId="{E64CA2D1-E5C5-4894-89D3-CF7B9D630269}" type="sibTrans" cxnId="{C8184844-1E41-4735-A1E7-1BA800940A5C}">
      <dgm:prSet/>
      <dgm:spPr/>
      <dgm:t>
        <a:bodyPr/>
        <a:lstStyle/>
        <a:p>
          <a:pPr rtl="1"/>
          <a:endParaRPr lang="en-US">
            <a:cs typeface="B Zar" pitchFamily="2" charset="-78"/>
          </a:endParaRPr>
        </a:p>
      </dgm:t>
    </dgm:pt>
    <dgm:pt modelId="{F536FC1C-71F8-4BB3-93D3-58EADCAEAA33}">
      <dgm:prSet phldrT="[Text]"/>
      <dgm:spPr/>
      <dgm:t>
        <a:bodyPr/>
        <a:lstStyle/>
        <a:p>
          <a:pPr rtl="1"/>
          <a:r>
            <a:rPr lang="fa-IR" dirty="0" smtClean="0">
              <a:cs typeface="B Zar" pitchFamily="2" charset="-78"/>
            </a:rPr>
            <a:t>بانك دريافت‌كننده وام</a:t>
          </a:r>
          <a:endParaRPr lang="en-US" dirty="0">
            <a:cs typeface="B Zar" pitchFamily="2" charset="-78"/>
          </a:endParaRPr>
        </a:p>
      </dgm:t>
    </dgm:pt>
    <dgm:pt modelId="{97BA7CF2-D760-4B39-982D-75800CBC4995}" type="parTrans" cxnId="{F5E13E35-8191-4F1E-B31C-90F2E70F7440}">
      <dgm:prSet/>
      <dgm:spPr/>
      <dgm:t>
        <a:bodyPr/>
        <a:lstStyle/>
        <a:p>
          <a:pPr rtl="1"/>
          <a:endParaRPr lang="en-US">
            <a:cs typeface="B Zar" pitchFamily="2" charset="-78"/>
          </a:endParaRPr>
        </a:p>
      </dgm:t>
    </dgm:pt>
    <dgm:pt modelId="{D5B58D44-D9B2-4F5F-9254-B797EA43D719}" type="sibTrans" cxnId="{F5E13E35-8191-4F1E-B31C-90F2E70F7440}">
      <dgm:prSet/>
      <dgm:spPr/>
      <dgm:t>
        <a:bodyPr/>
        <a:lstStyle/>
        <a:p>
          <a:pPr rtl="1"/>
          <a:endParaRPr lang="en-US">
            <a:cs typeface="B Zar" pitchFamily="2" charset="-78"/>
          </a:endParaRPr>
        </a:p>
      </dgm:t>
    </dgm:pt>
    <dgm:pt modelId="{9890F8C9-E143-4F2B-8913-C87B3F376B5B}">
      <dgm:prSet phldrT="[Text]"/>
      <dgm:spPr/>
      <dgm:t>
        <a:bodyPr/>
        <a:lstStyle/>
        <a:p>
          <a:pPr rtl="1"/>
          <a:r>
            <a:rPr lang="fa-IR" dirty="0" smtClean="0">
              <a:cs typeface="B Zar" pitchFamily="2" charset="-78"/>
            </a:rPr>
            <a:t>متكي به</a:t>
          </a:r>
          <a:endParaRPr lang="en-US" dirty="0">
            <a:cs typeface="B Zar" pitchFamily="2" charset="-78"/>
          </a:endParaRPr>
        </a:p>
      </dgm:t>
    </dgm:pt>
    <dgm:pt modelId="{E75573CF-5883-4505-9129-4161FAE697C1}" type="parTrans" cxnId="{AC861C19-0E26-45E4-B92D-830F293EC11B}">
      <dgm:prSet/>
      <dgm:spPr/>
      <dgm:t>
        <a:bodyPr/>
        <a:lstStyle/>
        <a:p>
          <a:endParaRPr lang="en-US"/>
        </a:p>
      </dgm:t>
    </dgm:pt>
    <dgm:pt modelId="{5ED58851-088F-48C8-85B3-9A4F455DB1A7}" type="sibTrans" cxnId="{AC861C19-0E26-45E4-B92D-830F293EC11B}">
      <dgm:prSet/>
      <dgm:spPr/>
      <dgm:t>
        <a:bodyPr/>
        <a:lstStyle/>
        <a:p>
          <a:endParaRPr lang="en-US"/>
        </a:p>
      </dgm:t>
    </dgm:pt>
    <dgm:pt modelId="{97E0B6F1-5F5A-4D98-91FC-E74D2E275F19}">
      <dgm:prSet phldrT="[Text]"/>
      <dgm:spPr/>
      <dgm:t>
        <a:bodyPr/>
        <a:lstStyle/>
        <a:p>
          <a:pPr rtl="1"/>
          <a:r>
            <a:rPr lang="fa-IR" dirty="0" smtClean="0">
              <a:cs typeface="B Zar" pitchFamily="2" charset="-78"/>
            </a:rPr>
            <a:t>بررسي بانك وام‌گيرنده و تقبل ريسك پروژه</a:t>
          </a:r>
          <a:endParaRPr lang="en-US" dirty="0">
            <a:cs typeface="B Zar" pitchFamily="2" charset="-78"/>
          </a:endParaRPr>
        </a:p>
      </dgm:t>
    </dgm:pt>
    <dgm:pt modelId="{C7ADC1E8-17EA-47AA-8A7B-07A5D884D5DE}" type="parTrans" cxnId="{1C1E612F-F3BD-48C4-9BD1-B26E94AEBDDD}">
      <dgm:prSet/>
      <dgm:spPr/>
      <dgm:t>
        <a:bodyPr/>
        <a:lstStyle/>
        <a:p>
          <a:endParaRPr lang="en-US"/>
        </a:p>
      </dgm:t>
    </dgm:pt>
    <dgm:pt modelId="{8F008115-0F1F-477F-9581-3537D236F7D4}" type="sibTrans" cxnId="{1C1E612F-F3BD-48C4-9BD1-B26E94AEBDDD}">
      <dgm:prSet/>
      <dgm:spPr/>
      <dgm:t>
        <a:bodyPr/>
        <a:lstStyle/>
        <a:p>
          <a:endParaRPr lang="en-US"/>
        </a:p>
      </dgm:t>
    </dgm:pt>
    <dgm:pt modelId="{E1753231-95B8-4272-9A4D-194A2EE86BD8}" type="pres">
      <dgm:prSet presAssocID="{302BE9E9-E6E9-453A-BEF5-3E4521EC2F2B}" presName="Name0" presStyleCnt="0">
        <dgm:presLayoutVars>
          <dgm:dir val="rev"/>
          <dgm:animLvl val="lvl"/>
          <dgm:resizeHandles val="exact"/>
        </dgm:presLayoutVars>
      </dgm:prSet>
      <dgm:spPr/>
      <dgm:t>
        <a:bodyPr/>
        <a:lstStyle/>
        <a:p>
          <a:endParaRPr lang="en-US"/>
        </a:p>
      </dgm:t>
    </dgm:pt>
    <dgm:pt modelId="{BDC09617-66C7-4E5F-B2DD-3153D29EC5C2}" type="pres">
      <dgm:prSet presAssocID="{20A61CAC-4B43-4A85-AA59-1ED23A7FAE30}" presName="linNode" presStyleCnt="0"/>
      <dgm:spPr/>
    </dgm:pt>
    <dgm:pt modelId="{FF781233-8D85-4E08-B720-BD669823504A}" type="pres">
      <dgm:prSet presAssocID="{20A61CAC-4B43-4A85-AA59-1ED23A7FAE30}" presName="parentText" presStyleLbl="node1" presStyleIdx="0" presStyleCnt="4">
        <dgm:presLayoutVars>
          <dgm:chMax val="1"/>
          <dgm:bulletEnabled val="1"/>
        </dgm:presLayoutVars>
      </dgm:prSet>
      <dgm:spPr/>
      <dgm:t>
        <a:bodyPr/>
        <a:lstStyle/>
        <a:p>
          <a:endParaRPr lang="en-US"/>
        </a:p>
      </dgm:t>
    </dgm:pt>
    <dgm:pt modelId="{2989F574-B3A4-4E0D-88CF-FB2B094DF0FB}" type="pres">
      <dgm:prSet presAssocID="{20A61CAC-4B43-4A85-AA59-1ED23A7FAE30}" presName="descendantText" presStyleLbl="alignAccFollowNode1" presStyleIdx="0" presStyleCnt="4">
        <dgm:presLayoutVars>
          <dgm:bulletEnabled val="1"/>
        </dgm:presLayoutVars>
      </dgm:prSet>
      <dgm:spPr/>
      <dgm:t>
        <a:bodyPr/>
        <a:lstStyle/>
        <a:p>
          <a:endParaRPr lang="en-US"/>
        </a:p>
      </dgm:t>
    </dgm:pt>
    <dgm:pt modelId="{0766E7A9-4E69-486B-9B70-8D462E6BBEDD}" type="pres">
      <dgm:prSet presAssocID="{67D0D42C-8097-4255-B1CC-B2B8BEDC23F0}" presName="sp" presStyleCnt="0"/>
      <dgm:spPr/>
    </dgm:pt>
    <dgm:pt modelId="{D570B273-DFAD-4A17-B46B-DBAB2C72BA5A}" type="pres">
      <dgm:prSet presAssocID="{8CA0EFFD-518A-445D-A71B-5EE86A660E13}" presName="linNode" presStyleCnt="0"/>
      <dgm:spPr/>
    </dgm:pt>
    <dgm:pt modelId="{A65CAE35-5540-4108-93EA-F94DF6112CE8}" type="pres">
      <dgm:prSet presAssocID="{8CA0EFFD-518A-445D-A71B-5EE86A660E13}" presName="parentText" presStyleLbl="node1" presStyleIdx="1" presStyleCnt="4">
        <dgm:presLayoutVars>
          <dgm:chMax val="1"/>
          <dgm:bulletEnabled val="1"/>
        </dgm:presLayoutVars>
      </dgm:prSet>
      <dgm:spPr/>
      <dgm:t>
        <a:bodyPr/>
        <a:lstStyle/>
        <a:p>
          <a:endParaRPr lang="en-US"/>
        </a:p>
      </dgm:t>
    </dgm:pt>
    <dgm:pt modelId="{D039E923-4C1A-4F4B-BE61-961A87381706}" type="pres">
      <dgm:prSet presAssocID="{8CA0EFFD-518A-445D-A71B-5EE86A660E13}" presName="descendantText" presStyleLbl="alignAccFollowNode1" presStyleIdx="1" presStyleCnt="4">
        <dgm:presLayoutVars>
          <dgm:bulletEnabled val="1"/>
        </dgm:presLayoutVars>
      </dgm:prSet>
      <dgm:spPr/>
      <dgm:t>
        <a:bodyPr/>
        <a:lstStyle/>
        <a:p>
          <a:endParaRPr lang="en-US"/>
        </a:p>
      </dgm:t>
    </dgm:pt>
    <dgm:pt modelId="{4B082672-8506-48D4-8A31-855870BC858D}" type="pres">
      <dgm:prSet presAssocID="{E6B96401-EB64-44FE-A34F-883254EFB9C1}" presName="sp" presStyleCnt="0"/>
      <dgm:spPr/>
    </dgm:pt>
    <dgm:pt modelId="{4C4E8F1F-3843-454B-B536-BE315B7BDD49}" type="pres">
      <dgm:prSet presAssocID="{D3E49811-769E-44C2-9679-5D83FAC75478}" presName="linNode" presStyleCnt="0"/>
      <dgm:spPr/>
    </dgm:pt>
    <dgm:pt modelId="{07B15C65-5D48-4D6F-8205-0E5350637FB0}" type="pres">
      <dgm:prSet presAssocID="{D3E49811-769E-44C2-9679-5D83FAC75478}" presName="parentText" presStyleLbl="node1" presStyleIdx="2" presStyleCnt="4">
        <dgm:presLayoutVars>
          <dgm:chMax val="1"/>
          <dgm:bulletEnabled val="1"/>
        </dgm:presLayoutVars>
      </dgm:prSet>
      <dgm:spPr/>
      <dgm:t>
        <a:bodyPr/>
        <a:lstStyle/>
        <a:p>
          <a:endParaRPr lang="en-US"/>
        </a:p>
      </dgm:t>
    </dgm:pt>
    <dgm:pt modelId="{A262A225-A566-4A1E-9023-2E2803DA9BD7}" type="pres">
      <dgm:prSet presAssocID="{D3E49811-769E-44C2-9679-5D83FAC75478}" presName="descendantText" presStyleLbl="alignAccFollowNode1" presStyleIdx="2" presStyleCnt="4">
        <dgm:presLayoutVars>
          <dgm:bulletEnabled val="1"/>
        </dgm:presLayoutVars>
      </dgm:prSet>
      <dgm:spPr/>
      <dgm:t>
        <a:bodyPr/>
        <a:lstStyle/>
        <a:p>
          <a:endParaRPr lang="en-US"/>
        </a:p>
      </dgm:t>
    </dgm:pt>
    <dgm:pt modelId="{EC3DDB94-E5D1-4EBA-AB0C-C6C5414E90C7}" type="pres">
      <dgm:prSet presAssocID="{E64CA2D1-E5C5-4894-89D3-CF7B9D630269}" presName="sp" presStyleCnt="0"/>
      <dgm:spPr/>
    </dgm:pt>
    <dgm:pt modelId="{1FD88157-83E5-4632-B20B-97263141565E}" type="pres">
      <dgm:prSet presAssocID="{9890F8C9-E143-4F2B-8913-C87B3F376B5B}" presName="linNode" presStyleCnt="0"/>
      <dgm:spPr/>
    </dgm:pt>
    <dgm:pt modelId="{FB2EE60A-AFAB-435F-A616-5A7DE1193DB9}" type="pres">
      <dgm:prSet presAssocID="{9890F8C9-E143-4F2B-8913-C87B3F376B5B}" presName="parentText" presStyleLbl="node1" presStyleIdx="3" presStyleCnt="4">
        <dgm:presLayoutVars>
          <dgm:chMax val="1"/>
          <dgm:bulletEnabled val="1"/>
        </dgm:presLayoutVars>
      </dgm:prSet>
      <dgm:spPr/>
      <dgm:t>
        <a:bodyPr/>
        <a:lstStyle/>
        <a:p>
          <a:endParaRPr lang="en-US"/>
        </a:p>
      </dgm:t>
    </dgm:pt>
    <dgm:pt modelId="{343C34C2-2E78-410A-870F-2548F27F7D0F}" type="pres">
      <dgm:prSet presAssocID="{9890F8C9-E143-4F2B-8913-C87B3F376B5B}" presName="descendantText" presStyleLbl="alignAccFollowNode1" presStyleIdx="3" presStyleCnt="4">
        <dgm:presLayoutVars>
          <dgm:bulletEnabled val="1"/>
        </dgm:presLayoutVars>
      </dgm:prSet>
      <dgm:spPr/>
      <dgm:t>
        <a:bodyPr/>
        <a:lstStyle/>
        <a:p>
          <a:endParaRPr lang="en-US"/>
        </a:p>
      </dgm:t>
    </dgm:pt>
  </dgm:ptLst>
  <dgm:cxnLst>
    <dgm:cxn modelId="{94CB88F6-C585-4828-81D8-F54B3AB91466}" type="presOf" srcId="{97E0B6F1-5F5A-4D98-91FC-E74D2E275F19}" destId="{343C34C2-2E78-410A-870F-2548F27F7D0F}" srcOrd="0" destOrd="0" presId="urn:microsoft.com/office/officeart/2005/8/layout/vList5"/>
    <dgm:cxn modelId="{6081898D-5E65-44DE-9A9E-B4D211AD8EC1}" srcId="{8CA0EFFD-518A-445D-A71B-5EE86A660E13}" destId="{0FBAFFC1-0C49-4AA8-BA91-C85F07013E15}" srcOrd="0" destOrd="0" parTransId="{5FA319EE-9080-4F05-A310-B6AD487CF585}" sibTransId="{A9BE8FFD-98D7-4C4F-A8D3-0201B091C1BD}"/>
    <dgm:cxn modelId="{1C1E612F-F3BD-48C4-9BD1-B26E94AEBDDD}" srcId="{9890F8C9-E143-4F2B-8913-C87B3F376B5B}" destId="{97E0B6F1-5F5A-4D98-91FC-E74D2E275F19}" srcOrd="0" destOrd="0" parTransId="{C7ADC1E8-17EA-47AA-8A7B-07A5D884D5DE}" sibTransId="{8F008115-0F1F-477F-9581-3537D236F7D4}"/>
    <dgm:cxn modelId="{6000344F-200D-4C38-9169-5859F1088616}" type="presOf" srcId="{0FBAFFC1-0C49-4AA8-BA91-C85F07013E15}" destId="{D039E923-4C1A-4F4B-BE61-961A87381706}" srcOrd="0" destOrd="0" presId="urn:microsoft.com/office/officeart/2005/8/layout/vList5"/>
    <dgm:cxn modelId="{61D7BDA2-77DD-465D-BE6C-B512EE0F7FAF}" type="presOf" srcId="{D3E49811-769E-44C2-9679-5D83FAC75478}" destId="{07B15C65-5D48-4D6F-8205-0E5350637FB0}" srcOrd="0" destOrd="0" presId="urn:microsoft.com/office/officeart/2005/8/layout/vList5"/>
    <dgm:cxn modelId="{AAE75EF4-70FA-449C-B6BB-BC6C0EA9D60A}" type="presOf" srcId="{8CA0EFFD-518A-445D-A71B-5EE86A660E13}" destId="{A65CAE35-5540-4108-93EA-F94DF6112CE8}" srcOrd="0" destOrd="0" presId="urn:microsoft.com/office/officeart/2005/8/layout/vList5"/>
    <dgm:cxn modelId="{F5E13E35-8191-4F1E-B31C-90F2E70F7440}" srcId="{D3E49811-769E-44C2-9679-5D83FAC75478}" destId="{F536FC1C-71F8-4BB3-93D3-58EADCAEAA33}" srcOrd="0" destOrd="0" parTransId="{97BA7CF2-D760-4B39-982D-75800CBC4995}" sibTransId="{D5B58D44-D9B2-4F5F-9254-B797EA43D719}"/>
    <dgm:cxn modelId="{A2A6D82B-6E0B-469B-AE7C-4FAD1330DF33}" srcId="{302BE9E9-E6E9-453A-BEF5-3E4521EC2F2B}" destId="{20A61CAC-4B43-4A85-AA59-1ED23A7FAE30}" srcOrd="0" destOrd="0" parTransId="{649EED1B-FFA6-4AA4-BDCC-450F8787FA38}" sibTransId="{67D0D42C-8097-4255-B1CC-B2B8BEDC23F0}"/>
    <dgm:cxn modelId="{A9F766D5-4045-42C7-84A0-24D2348AABB8}" type="presOf" srcId="{20A61CAC-4B43-4A85-AA59-1ED23A7FAE30}" destId="{FF781233-8D85-4E08-B720-BD669823504A}" srcOrd="0" destOrd="0" presId="urn:microsoft.com/office/officeart/2005/8/layout/vList5"/>
    <dgm:cxn modelId="{AC861C19-0E26-45E4-B92D-830F293EC11B}" srcId="{302BE9E9-E6E9-453A-BEF5-3E4521EC2F2B}" destId="{9890F8C9-E143-4F2B-8913-C87B3F376B5B}" srcOrd="3" destOrd="0" parTransId="{E75573CF-5883-4505-9129-4161FAE697C1}" sibTransId="{5ED58851-088F-48C8-85B3-9A4F455DB1A7}"/>
    <dgm:cxn modelId="{E016B1AA-AE72-421A-A9EA-1077A941C147}" srcId="{20A61CAC-4B43-4A85-AA59-1ED23A7FAE30}" destId="{A522D405-4535-4B5E-9700-4A7198F4AAF0}" srcOrd="0" destOrd="0" parTransId="{57AFE849-1B7E-4835-BBA2-FAB230EA7F55}" sibTransId="{E04E299C-56A0-4AA5-BAE0-80FC74EF71C9}"/>
    <dgm:cxn modelId="{C8184844-1E41-4735-A1E7-1BA800940A5C}" srcId="{302BE9E9-E6E9-453A-BEF5-3E4521EC2F2B}" destId="{D3E49811-769E-44C2-9679-5D83FAC75478}" srcOrd="2" destOrd="0" parTransId="{8A5C0076-0630-4AF2-B508-1F966B5BC9B3}" sibTransId="{E64CA2D1-E5C5-4894-89D3-CF7B9D630269}"/>
    <dgm:cxn modelId="{1B3E156A-EFDE-47C8-82AE-B6F75B6C127B}" type="presOf" srcId="{F536FC1C-71F8-4BB3-93D3-58EADCAEAA33}" destId="{A262A225-A566-4A1E-9023-2E2803DA9BD7}" srcOrd="0" destOrd="0" presId="urn:microsoft.com/office/officeart/2005/8/layout/vList5"/>
    <dgm:cxn modelId="{7546E8F5-C955-4C6A-908E-74825698D809}" srcId="{302BE9E9-E6E9-453A-BEF5-3E4521EC2F2B}" destId="{8CA0EFFD-518A-445D-A71B-5EE86A660E13}" srcOrd="1" destOrd="0" parTransId="{A9063728-8EDC-466D-892B-78674DBA9DD0}" sibTransId="{E6B96401-EB64-44FE-A34F-883254EFB9C1}"/>
    <dgm:cxn modelId="{DC23D911-2782-45EC-B892-210A3B7B2F0B}" type="presOf" srcId="{A522D405-4535-4B5E-9700-4A7198F4AAF0}" destId="{2989F574-B3A4-4E0D-88CF-FB2B094DF0FB}" srcOrd="0" destOrd="0" presId="urn:microsoft.com/office/officeart/2005/8/layout/vList5"/>
    <dgm:cxn modelId="{1EDC53B6-8AC5-4C96-B4E5-7714CCDDCC7A}" type="presOf" srcId="{9890F8C9-E143-4F2B-8913-C87B3F376B5B}" destId="{FB2EE60A-AFAB-435F-A616-5A7DE1193DB9}" srcOrd="0" destOrd="0" presId="urn:microsoft.com/office/officeart/2005/8/layout/vList5"/>
    <dgm:cxn modelId="{CFAA41B5-0C89-4F11-97EE-ECA2F67AC9D2}" type="presOf" srcId="{302BE9E9-E6E9-453A-BEF5-3E4521EC2F2B}" destId="{E1753231-95B8-4272-9A4D-194A2EE86BD8}" srcOrd="0" destOrd="0" presId="urn:microsoft.com/office/officeart/2005/8/layout/vList5"/>
    <dgm:cxn modelId="{58BCFD7E-0593-4467-AB98-A0CFD2D11E44}" type="presParOf" srcId="{E1753231-95B8-4272-9A4D-194A2EE86BD8}" destId="{BDC09617-66C7-4E5F-B2DD-3153D29EC5C2}" srcOrd="0" destOrd="0" presId="urn:microsoft.com/office/officeart/2005/8/layout/vList5"/>
    <dgm:cxn modelId="{4B204240-E57A-4786-94AD-76DDE343516E}" type="presParOf" srcId="{BDC09617-66C7-4E5F-B2DD-3153D29EC5C2}" destId="{FF781233-8D85-4E08-B720-BD669823504A}" srcOrd="0" destOrd="0" presId="urn:microsoft.com/office/officeart/2005/8/layout/vList5"/>
    <dgm:cxn modelId="{EDD81C4F-70A4-4C58-9E13-BDF80D78C265}" type="presParOf" srcId="{BDC09617-66C7-4E5F-B2DD-3153D29EC5C2}" destId="{2989F574-B3A4-4E0D-88CF-FB2B094DF0FB}" srcOrd="1" destOrd="0" presId="urn:microsoft.com/office/officeart/2005/8/layout/vList5"/>
    <dgm:cxn modelId="{EDFD8BDD-61AD-43DA-9317-F050822C4731}" type="presParOf" srcId="{E1753231-95B8-4272-9A4D-194A2EE86BD8}" destId="{0766E7A9-4E69-486B-9B70-8D462E6BBEDD}" srcOrd="1" destOrd="0" presId="urn:microsoft.com/office/officeart/2005/8/layout/vList5"/>
    <dgm:cxn modelId="{D022488C-70F9-4000-82BE-B7282DA292EF}" type="presParOf" srcId="{E1753231-95B8-4272-9A4D-194A2EE86BD8}" destId="{D570B273-DFAD-4A17-B46B-DBAB2C72BA5A}" srcOrd="2" destOrd="0" presId="urn:microsoft.com/office/officeart/2005/8/layout/vList5"/>
    <dgm:cxn modelId="{AFE68D95-C6B3-4C62-96C1-A7392AF41090}" type="presParOf" srcId="{D570B273-DFAD-4A17-B46B-DBAB2C72BA5A}" destId="{A65CAE35-5540-4108-93EA-F94DF6112CE8}" srcOrd="0" destOrd="0" presId="urn:microsoft.com/office/officeart/2005/8/layout/vList5"/>
    <dgm:cxn modelId="{59821C5F-A6C9-438E-A734-3F81AA90B6AA}" type="presParOf" srcId="{D570B273-DFAD-4A17-B46B-DBAB2C72BA5A}" destId="{D039E923-4C1A-4F4B-BE61-961A87381706}" srcOrd="1" destOrd="0" presId="urn:microsoft.com/office/officeart/2005/8/layout/vList5"/>
    <dgm:cxn modelId="{04973835-BC16-4178-A169-A89ED567A61E}" type="presParOf" srcId="{E1753231-95B8-4272-9A4D-194A2EE86BD8}" destId="{4B082672-8506-48D4-8A31-855870BC858D}" srcOrd="3" destOrd="0" presId="urn:microsoft.com/office/officeart/2005/8/layout/vList5"/>
    <dgm:cxn modelId="{E609BF71-4104-47F7-AC1E-7B92109B6101}" type="presParOf" srcId="{E1753231-95B8-4272-9A4D-194A2EE86BD8}" destId="{4C4E8F1F-3843-454B-B536-BE315B7BDD49}" srcOrd="4" destOrd="0" presId="urn:microsoft.com/office/officeart/2005/8/layout/vList5"/>
    <dgm:cxn modelId="{14282F0B-7743-4722-91B9-7F60ED2781EF}" type="presParOf" srcId="{4C4E8F1F-3843-454B-B536-BE315B7BDD49}" destId="{07B15C65-5D48-4D6F-8205-0E5350637FB0}" srcOrd="0" destOrd="0" presId="urn:microsoft.com/office/officeart/2005/8/layout/vList5"/>
    <dgm:cxn modelId="{6BB1937E-C7DE-44B4-ACBA-778AB43E485E}" type="presParOf" srcId="{4C4E8F1F-3843-454B-B536-BE315B7BDD49}" destId="{A262A225-A566-4A1E-9023-2E2803DA9BD7}" srcOrd="1" destOrd="0" presId="urn:microsoft.com/office/officeart/2005/8/layout/vList5"/>
    <dgm:cxn modelId="{A088003F-2F3A-4EA9-812A-5F580BFD14DF}" type="presParOf" srcId="{E1753231-95B8-4272-9A4D-194A2EE86BD8}" destId="{EC3DDB94-E5D1-4EBA-AB0C-C6C5414E90C7}" srcOrd="5" destOrd="0" presId="urn:microsoft.com/office/officeart/2005/8/layout/vList5"/>
    <dgm:cxn modelId="{E64CD28F-D809-4742-8402-202ED33120E3}" type="presParOf" srcId="{E1753231-95B8-4272-9A4D-194A2EE86BD8}" destId="{1FD88157-83E5-4632-B20B-97263141565E}" srcOrd="6" destOrd="0" presId="urn:microsoft.com/office/officeart/2005/8/layout/vList5"/>
    <dgm:cxn modelId="{C507FE1A-757F-48C8-91DF-1A50FB475B04}" type="presParOf" srcId="{1FD88157-83E5-4632-B20B-97263141565E}" destId="{FB2EE60A-AFAB-435F-A616-5A7DE1193DB9}" srcOrd="0" destOrd="0" presId="urn:microsoft.com/office/officeart/2005/8/layout/vList5"/>
    <dgm:cxn modelId="{3D2C2DC6-40AC-44C0-B1A3-59268A111095}" type="presParOf" srcId="{1FD88157-83E5-4632-B20B-97263141565E}" destId="{343C34C2-2E78-410A-870F-2548F27F7D0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302BE9E9-E6E9-453A-BEF5-3E4521EC2F2B}" type="doc">
      <dgm:prSet loTypeId="urn:microsoft.com/office/officeart/2005/8/layout/vList5" loCatId="list" qsTypeId="urn:microsoft.com/office/officeart/2005/8/quickstyle/3d5" qsCatId="3D" csTypeId="urn:microsoft.com/office/officeart/2005/8/colors/accent1_2" csCatId="accent1" phldr="1"/>
      <dgm:spPr/>
      <dgm:t>
        <a:bodyPr/>
        <a:lstStyle/>
        <a:p>
          <a:endParaRPr lang="en-US"/>
        </a:p>
      </dgm:t>
    </dgm:pt>
    <dgm:pt modelId="{20A61CAC-4B43-4A85-AA59-1ED23A7FAE30}">
      <dgm:prSet phldrT="[Text]"/>
      <dgm:spPr/>
      <dgm:t>
        <a:bodyPr/>
        <a:lstStyle/>
        <a:p>
          <a:pPr rtl="1"/>
          <a:r>
            <a:rPr lang="fa-IR" dirty="0" smtClean="0">
              <a:cs typeface="B Zar" pitchFamily="2" charset="-78"/>
            </a:rPr>
            <a:t>وام‌گيرنده</a:t>
          </a:r>
          <a:endParaRPr lang="en-US" dirty="0">
            <a:cs typeface="B Zar" pitchFamily="2" charset="-78"/>
          </a:endParaRPr>
        </a:p>
      </dgm:t>
    </dgm:pt>
    <dgm:pt modelId="{649EED1B-FFA6-4AA4-BDCC-450F8787FA38}" type="parTrans" cxnId="{A2A6D82B-6E0B-469B-AE7C-4FAD1330DF33}">
      <dgm:prSet/>
      <dgm:spPr/>
      <dgm:t>
        <a:bodyPr/>
        <a:lstStyle/>
        <a:p>
          <a:pPr rtl="1"/>
          <a:endParaRPr lang="en-US">
            <a:cs typeface="B Zar" pitchFamily="2" charset="-78"/>
          </a:endParaRPr>
        </a:p>
      </dgm:t>
    </dgm:pt>
    <dgm:pt modelId="{67D0D42C-8097-4255-B1CC-B2B8BEDC23F0}" type="sibTrans" cxnId="{A2A6D82B-6E0B-469B-AE7C-4FAD1330DF33}">
      <dgm:prSet/>
      <dgm:spPr/>
      <dgm:t>
        <a:bodyPr/>
        <a:lstStyle/>
        <a:p>
          <a:pPr rtl="1"/>
          <a:endParaRPr lang="en-US">
            <a:cs typeface="B Zar" pitchFamily="2" charset="-78"/>
          </a:endParaRPr>
        </a:p>
      </dgm:t>
    </dgm:pt>
    <dgm:pt modelId="{A522D405-4535-4B5E-9700-4A7198F4AAF0}">
      <dgm:prSet phldrT="[Text]"/>
      <dgm:spPr/>
      <dgm:t>
        <a:bodyPr/>
        <a:lstStyle/>
        <a:p>
          <a:pPr rtl="1"/>
          <a:r>
            <a:rPr lang="fa-IR" dirty="0" smtClean="0">
              <a:cs typeface="B Zar" pitchFamily="2" charset="-78"/>
            </a:rPr>
            <a:t>شركت متولي پروژه يا بانك عامل آن </a:t>
          </a:r>
          <a:endParaRPr lang="en-US" dirty="0">
            <a:cs typeface="B Zar" pitchFamily="2" charset="-78"/>
          </a:endParaRPr>
        </a:p>
      </dgm:t>
    </dgm:pt>
    <dgm:pt modelId="{57AFE849-1B7E-4835-BBA2-FAB230EA7F55}" type="parTrans" cxnId="{E016B1AA-AE72-421A-A9EA-1077A941C147}">
      <dgm:prSet/>
      <dgm:spPr/>
      <dgm:t>
        <a:bodyPr/>
        <a:lstStyle/>
        <a:p>
          <a:pPr rtl="1"/>
          <a:endParaRPr lang="en-US">
            <a:cs typeface="B Zar" pitchFamily="2" charset="-78"/>
          </a:endParaRPr>
        </a:p>
      </dgm:t>
    </dgm:pt>
    <dgm:pt modelId="{E04E299C-56A0-4AA5-BAE0-80FC74EF71C9}" type="sibTrans" cxnId="{E016B1AA-AE72-421A-A9EA-1077A941C147}">
      <dgm:prSet/>
      <dgm:spPr/>
      <dgm:t>
        <a:bodyPr/>
        <a:lstStyle/>
        <a:p>
          <a:pPr rtl="1"/>
          <a:endParaRPr lang="en-US">
            <a:cs typeface="B Zar" pitchFamily="2" charset="-78"/>
          </a:endParaRPr>
        </a:p>
      </dgm:t>
    </dgm:pt>
    <dgm:pt modelId="{8CA0EFFD-518A-445D-A71B-5EE86A660E13}">
      <dgm:prSet phldrT="[Text]"/>
      <dgm:spPr/>
      <dgm:t>
        <a:bodyPr/>
        <a:lstStyle/>
        <a:p>
          <a:pPr rtl="1"/>
          <a:r>
            <a:rPr lang="fa-IR" dirty="0" smtClean="0">
              <a:cs typeface="B Zar" pitchFamily="2" charset="-78"/>
            </a:rPr>
            <a:t>وام‌دهنده</a:t>
          </a:r>
          <a:endParaRPr lang="en-US" dirty="0">
            <a:cs typeface="B Zar" pitchFamily="2" charset="-78"/>
          </a:endParaRPr>
        </a:p>
      </dgm:t>
    </dgm:pt>
    <dgm:pt modelId="{A9063728-8EDC-466D-892B-78674DBA9DD0}" type="parTrans" cxnId="{7546E8F5-C955-4C6A-908E-74825698D809}">
      <dgm:prSet/>
      <dgm:spPr/>
      <dgm:t>
        <a:bodyPr/>
        <a:lstStyle/>
        <a:p>
          <a:pPr rtl="1"/>
          <a:endParaRPr lang="en-US">
            <a:cs typeface="B Zar" pitchFamily="2" charset="-78"/>
          </a:endParaRPr>
        </a:p>
      </dgm:t>
    </dgm:pt>
    <dgm:pt modelId="{E6B96401-EB64-44FE-A34F-883254EFB9C1}" type="sibTrans" cxnId="{7546E8F5-C955-4C6A-908E-74825698D809}">
      <dgm:prSet/>
      <dgm:spPr/>
      <dgm:t>
        <a:bodyPr/>
        <a:lstStyle/>
        <a:p>
          <a:pPr rtl="1"/>
          <a:endParaRPr lang="en-US">
            <a:cs typeface="B Zar" pitchFamily="2" charset="-78"/>
          </a:endParaRPr>
        </a:p>
      </dgm:t>
    </dgm:pt>
    <dgm:pt modelId="{0FBAFFC1-0C49-4AA8-BA91-C85F07013E15}">
      <dgm:prSet phldrT="[Text]"/>
      <dgm:spPr/>
      <dgm:t>
        <a:bodyPr/>
        <a:lstStyle/>
        <a:p>
          <a:pPr rtl="1"/>
          <a:r>
            <a:rPr lang="fa-IR" dirty="0" smtClean="0">
              <a:cs typeface="B Zar" pitchFamily="2" charset="-78"/>
            </a:rPr>
            <a:t>بانك (رأساً يا با تجهيز منابع)</a:t>
          </a:r>
          <a:endParaRPr lang="en-US" dirty="0">
            <a:cs typeface="B Zar" pitchFamily="2" charset="-78"/>
          </a:endParaRPr>
        </a:p>
      </dgm:t>
    </dgm:pt>
    <dgm:pt modelId="{5FA319EE-9080-4F05-A310-B6AD487CF585}" type="parTrans" cxnId="{6081898D-5E65-44DE-9A9E-B4D211AD8EC1}">
      <dgm:prSet/>
      <dgm:spPr/>
      <dgm:t>
        <a:bodyPr/>
        <a:lstStyle/>
        <a:p>
          <a:pPr rtl="1"/>
          <a:endParaRPr lang="en-US">
            <a:cs typeface="B Zar" pitchFamily="2" charset="-78"/>
          </a:endParaRPr>
        </a:p>
      </dgm:t>
    </dgm:pt>
    <dgm:pt modelId="{A9BE8FFD-98D7-4C4F-A8D3-0201B091C1BD}" type="sibTrans" cxnId="{6081898D-5E65-44DE-9A9E-B4D211AD8EC1}">
      <dgm:prSet/>
      <dgm:spPr/>
      <dgm:t>
        <a:bodyPr/>
        <a:lstStyle/>
        <a:p>
          <a:pPr rtl="1"/>
          <a:endParaRPr lang="en-US">
            <a:cs typeface="B Zar" pitchFamily="2" charset="-78"/>
          </a:endParaRPr>
        </a:p>
      </dgm:t>
    </dgm:pt>
    <dgm:pt modelId="{D3E49811-769E-44C2-9679-5D83FAC75478}">
      <dgm:prSet phldrT="[Text]"/>
      <dgm:spPr/>
      <dgm:t>
        <a:bodyPr/>
        <a:lstStyle/>
        <a:p>
          <a:pPr rtl="1"/>
          <a:r>
            <a:rPr lang="fa-IR" dirty="0" smtClean="0">
              <a:cs typeface="B Zar" pitchFamily="2" charset="-78"/>
            </a:rPr>
            <a:t>ضامن</a:t>
          </a:r>
          <a:endParaRPr lang="en-US" dirty="0">
            <a:cs typeface="B Zar" pitchFamily="2" charset="-78"/>
          </a:endParaRPr>
        </a:p>
      </dgm:t>
    </dgm:pt>
    <dgm:pt modelId="{8A5C0076-0630-4AF2-B508-1F966B5BC9B3}" type="parTrans" cxnId="{C8184844-1E41-4735-A1E7-1BA800940A5C}">
      <dgm:prSet/>
      <dgm:spPr/>
      <dgm:t>
        <a:bodyPr/>
        <a:lstStyle/>
        <a:p>
          <a:pPr rtl="1"/>
          <a:endParaRPr lang="en-US">
            <a:cs typeface="B Zar" pitchFamily="2" charset="-78"/>
          </a:endParaRPr>
        </a:p>
      </dgm:t>
    </dgm:pt>
    <dgm:pt modelId="{E64CA2D1-E5C5-4894-89D3-CF7B9D630269}" type="sibTrans" cxnId="{C8184844-1E41-4735-A1E7-1BA800940A5C}">
      <dgm:prSet/>
      <dgm:spPr/>
      <dgm:t>
        <a:bodyPr/>
        <a:lstStyle/>
        <a:p>
          <a:pPr rtl="1"/>
          <a:endParaRPr lang="en-US">
            <a:cs typeface="B Zar" pitchFamily="2" charset="-78"/>
          </a:endParaRPr>
        </a:p>
      </dgm:t>
    </dgm:pt>
    <dgm:pt modelId="{F536FC1C-71F8-4BB3-93D3-58EADCAEAA33}">
      <dgm:prSet phldrT="[Text]"/>
      <dgm:spPr/>
      <dgm:t>
        <a:bodyPr/>
        <a:lstStyle/>
        <a:p>
          <a:pPr rtl="1"/>
          <a:r>
            <a:rPr lang="fa-IR" dirty="0" smtClean="0">
              <a:cs typeface="B Zar" pitchFamily="2" charset="-78"/>
            </a:rPr>
            <a:t>شركت بيمه</a:t>
          </a:r>
          <a:endParaRPr lang="en-US" dirty="0">
            <a:cs typeface="B Zar" pitchFamily="2" charset="-78"/>
          </a:endParaRPr>
        </a:p>
      </dgm:t>
    </dgm:pt>
    <dgm:pt modelId="{97BA7CF2-D760-4B39-982D-75800CBC4995}" type="parTrans" cxnId="{F5E13E35-8191-4F1E-B31C-90F2E70F7440}">
      <dgm:prSet/>
      <dgm:spPr/>
      <dgm:t>
        <a:bodyPr/>
        <a:lstStyle/>
        <a:p>
          <a:pPr rtl="1"/>
          <a:endParaRPr lang="en-US">
            <a:cs typeface="B Zar" pitchFamily="2" charset="-78"/>
          </a:endParaRPr>
        </a:p>
      </dgm:t>
    </dgm:pt>
    <dgm:pt modelId="{D5B58D44-D9B2-4F5F-9254-B797EA43D719}" type="sibTrans" cxnId="{F5E13E35-8191-4F1E-B31C-90F2E70F7440}">
      <dgm:prSet/>
      <dgm:spPr/>
      <dgm:t>
        <a:bodyPr/>
        <a:lstStyle/>
        <a:p>
          <a:pPr rtl="1"/>
          <a:endParaRPr lang="en-US">
            <a:cs typeface="B Zar" pitchFamily="2" charset="-78"/>
          </a:endParaRPr>
        </a:p>
      </dgm:t>
    </dgm:pt>
    <dgm:pt modelId="{9890F8C9-E143-4F2B-8913-C87B3F376B5B}">
      <dgm:prSet phldrT="[Text]"/>
      <dgm:spPr/>
      <dgm:t>
        <a:bodyPr/>
        <a:lstStyle/>
        <a:p>
          <a:pPr rtl="1"/>
          <a:r>
            <a:rPr lang="fa-IR" dirty="0" smtClean="0">
              <a:cs typeface="B Zar" pitchFamily="2" charset="-78"/>
            </a:rPr>
            <a:t>متكي به</a:t>
          </a:r>
          <a:endParaRPr lang="en-US" dirty="0">
            <a:cs typeface="B Zar" pitchFamily="2" charset="-78"/>
          </a:endParaRPr>
        </a:p>
      </dgm:t>
    </dgm:pt>
    <dgm:pt modelId="{E75573CF-5883-4505-9129-4161FAE697C1}" type="parTrans" cxnId="{AC861C19-0E26-45E4-B92D-830F293EC11B}">
      <dgm:prSet/>
      <dgm:spPr/>
      <dgm:t>
        <a:bodyPr/>
        <a:lstStyle/>
        <a:p>
          <a:endParaRPr lang="en-US"/>
        </a:p>
      </dgm:t>
    </dgm:pt>
    <dgm:pt modelId="{5ED58851-088F-48C8-85B3-9A4F455DB1A7}" type="sibTrans" cxnId="{AC861C19-0E26-45E4-B92D-830F293EC11B}">
      <dgm:prSet/>
      <dgm:spPr/>
      <dgm:t>
        <a:bodyPr/>
        <a:lstStyle/>
        <a:p>
          <a:endParaRPr lang="en-US"/>
        </a:p>
      </dgm:t>
    </dgm:pt>
    <dgm:pt modelId="{97E0B6F1-5F5A-4D98-91FC-E74D2E275F19}">
      <dgm:prSet phldrT="[Text]"/>
      <dgm:spPr/>
      <dgm:t>
        <a:bodyPr/>
        <a:lstStyle/>
        <a:p>
          <a:pPr rtl="1"/>
          <a:r>
            <a:rPr lang="fa-IR" dirty="0" smtClean="0">
              <a:cs typeface="B Zar" pitchFamily="2" charset="-78"/>
            </a:rPr>
            <a:t>بررسي شركت بيمه و تقبل ريسك پروژه</a:t>
          </a:r>
          <a:endParaRPr lang="en-US" dirty="0">
            <a:cs typeface="B Zar" pitchFamily="2" charset="-78"/>
          </a:endParaRPr>
        </a:p>
      </dgm:t>
    </dgm:pt>
    <dgm:pt modelId="{C7ADC1E8-17EA-47AA-8A7B-07A5D884D5DE}" type="parTrans" cxnId="{1C1E612F-F3BD-48C4-9BD1-B26E94AEBDDD}">
      <dgm:prSet/>
      <dgm:spPr/>
      <dgm:t>
        <a:bodyPr/>
        <a:lstStyle/>
        <a:p>
          <a:endParaRPr lang="en-US"/>
        </a:p>
      </dgm:t>
    </dgm:pt>
    <dgm:pt modelId="{8F008115-0F1F-477F-9581-3537D236F7D4}" type="sibTrans" cxnId="{1C1E612F-F3BD-48C4-9BD1-B26E94AEBDDD}">
      <dgm:prSet/>
      <dgm:spPr/>
      <dgm:t>
        <a:bodyPr/>
        <a:lstStyle/>
        <a:p>
          <a:endParaRPr lang="en-US"/>
        </a:p>
      </dgm:t>
    </dgm:pt>
    <dgm:pt modelId="{E1753231-95B8-4272-9A4D-194A2EE86BD8}" type="pres">
      <dgm:prSet presAssocID="{302BE9E9-E6E9-453A-BEF5-3E4521EC2F2B}" presName="Name0" presStyleCnt="0">
        <dgm:presLayoutVars>
          <dgm:dir val="rev"/>
          <dgm:animLvl val="lvl"/>
          <dgm:resizeHandles val="exact"/>
        </dgm:presLayoutVars>
      </dgm:prSet>
      <dgm:spPr/>
      <dgm:t>
        <a:bodyPr/>
        <a:lstStyle/>
        <a:p>
          <a:endParaRPr lang="en-US"/>
        </a:p>
      </dgm:t>
    </dgm:pt>
    <dgm:pt modelId="{BDC09617-66C7-4E5F-B2DD-3153D29EC5C2}" type="pres">
      <dgm:prSet presAssocID="{20A61CAC-4B43-4A85-AA59-1ED23A7FAE30}" presName="linNode" presStyleCnt="0"/>
      <dgm:spPr/>
    </dgm:pt>
    <dgm:pt modelId="{FF781233-8D85-4E08-B720-BD669823504A}" type="pres">
      <dgm:prSet presAssocID="{20A61CAC-4B43-4A85-AA59-1ED23A7FAE30}" presName="parentText" presStyleLbl="node1" presStyleIdx="0" presStyleCnt="4">
        <dgm:presLayoutVars>
          <dgm:chMax val="1"/>
          <dgm:bulletEnabled val="1"/>
        </dgm:presLayoutVars>
      </dgm:prSet>
      <dgm:spPr/>
      <dgm:t>
        <a:bodyPr/>
        <a:lstStyle/>
        <a:p>
          <a:endParaRPr lang="en-US"/>
        </a:p>
      </dgm:t>
    </dgm:pt>
    <dgm:pt modelId="{2989F574-B3A4-4E0D-88CF-FB2B094DF0FB}" type="pres">
      <dgm:prSet presAssocID="{20A61CAC-4B43-4A85-AA59-1ED23A7FAE30}" presName="descendantText" presStyleLbl="alignAccFollowNode1" presStyleIdx="0" presStyleCnt="4">
        <dgm:presLayoutVars>
          <dgm:bulletEnabled val="1"/>
        </dgm:presLayoutVars>
      </dgm:prSet>
      <dgm:spPr/>
      <dgm:t>
        <a:bodyPr/>
        <a:lstStyle/>
        <a:p>
          <a:endParaRPr lang="en-US"/>
        </a:p>
      </dgm:t>
    </dgm:pt>
    <dgm:pt modelId="{0766E7A9-4E69-486B-9B70-8D462E6BBEDD}" type="pres">
      <dgm:prSet presAssocID="{67D0D42C-8097-4255-B1CC-B2B8BEDC23F0}" presName="sp" presStyleCnt="0"/>
      <dgm:spPr/>
    </dgm:pt>
    <dgm:pt modelId="{D570B273-DFAD-4A17-B46B-DBAB2C72BA5A}" type="pres">
      <dgm:prSet presAssocID="{8CA0EFFD-518A-445D-A71B-5EE86A660E13}" presName="linNode" presStyleCnt="0"/>
      <dgm:spPr/>
    </dgm:pt>
    <dgm:pt modelId="{A65CAE35-5540-4108-93EA-F94DF6112CE8}" type="pres">
      <dgm:prSet presAssocID="{8CA0EFFD-518A-445D-A71B-5EE86A660E13}" presName="parentText" presStyleLbl="node1" presStyleIdx="1" presStyleCnt="4">
        <dgm:presLayoutVars>
          <dgm:chMax val="1"/>
          <dgm:bulletEnabled val="1"/>
        </dgm:presLayoutVars>
      </dgm:prSet>
      <dgm:spPr/>
      <dgm:t>
        <a:bodyPr/>
        <a:lstStyle/>
        <a:p>
          <a:endParaRPr lang="en-US"/>
        </a:p>
      </dgm:t>
    </dgm:pt>
    <dgm:pt modelId="{D039E923-4C1A-4F4B-BE61-961A87381706}" type="pres">
      <dgm:prSet presAssocID="{8CA0EFFD-518A-445D-A71B-5EE86A660E13}" presName="descendantText" presStyleLbl="alignAccFollowNode1" presStyleIdx="1" presStyleCnt="4">
        <dgm:presLayoutVars>
          <dgm:bulletEnabled val="1"/>
        </dgm:presLayoutVars>
      </dgm:prSet>
      <dgm:spPr/>
      <dgm:t>
        <a:bodyPr/>
        <a:lstStyle/>
        <a:p>
          <a:endParaRPr lang="en-US"/>
        </a:p>
      </dgm:t>
    </dgm:pt>
    <dgm:pt modelId="{4B082672-8506-48D4-8A31-855870BC858D}" type="pres">
      <dgm:prSet presAssocID="{E6B96401-EB64-44FE-A34F-883254EFB9C1}" presName="sp" presStyleCnt="0"/>
      <dgm:spPr/>
    </dgm:pt>
    <dgm:pt modelId="{4C4E8F1F-3843-454B-B536-BE315B7BDD49}" type="pres">
      <dgm:prSet presAssocID="{D3E49811-769E-44C2-9679-5D83FAC75478}" presName="linNode" presStyleCnt="0"/>
      <dgm:spPr/>
    </dgm:pt>
    <dgm:pt modelId="{07B15C65-5D48-4D6F-8205-0E5350637FB0}" type="pres">
      <dgm:prSet presAssocID="{D3E49811-769E-44C2-9679-5D83FAC75478}" presName="parentText" presStyleLbl="node1" presStyleIdx="2" presStyleCnt="4">
        <dgm:presLayoutVars>
          <dgm:chMax val="1"/>
          <dgm:bulletEnabled val="1"/>
        </dgm:presLayoutVars>
      </dgm:prSet>
      <dgm:spPr/>
      <dgm:t>
        <a:bodyPr/>
        <a:lstStyle/>
        <a:p>
          <a:endParaRPr lang="en-US"/>
        </a:p>
      </dgm:t>
    </dgm:pt>
    <dgm:pt modelId="{A262A225-A566-4A1E-9023-2E2803DA9BD7}" type="pres">
      <dgm:prSet presAssocID="{D3E49811-769E-44C2-9679-5D83FAC75478}" presName="descendantText" presStyleLbl="alignAccFollowNode1" presStyleIdx="2" presStyleCnt="4">
        <dgm:presLayoutVars>
          <dgm:bulletEnabled val="1"/>
        </dgm:presLayoutVars>
      </dgm:prSet>
      <dgm:spPr/>
      <dgm:t>
        <a:bodyPr/>
        <a:lstStyle/>
        <a:p>
          <a:endParaRPr lang="en-US"/>
        </a:p>
      </dgm:t>
    </dgm:pt>
    <dgm:pt modelId="{EC3DDB94-E5D1-4EBA-AB0C-C6C5414E90C7}" type="pres">
      <dgm:prSet presAssocID="{E64CA2D1-E5C5-4894-89D3-CF7B9D630269}" presName="sp" presStyleCnt="0"/>
      <dgm:spPr/>
    </dgm:pt>
    <dgm:pt modelId="{1FD88157-83E5-4632-B20B-97263141565E}" type="pres">
      <dgm:prSet presAssocID="{9890F8C9-E143-4F2B-8913-C87B3F376B5B}" presName="linNode" presStyleCnt="0"/>
      <dgm:spPr/>
    </dgm:pt>
    <dgm:pt modelId="{FB2EE60A-AFAB-435F-A616-5A7DE1193DB9}" type="pres">
      <dgm:prSet presAssocID="{9890F8C9-E143-4F2B-8913-C87B3F376B5B}" presName="parentText" presStyleLbl="node1" presStyleIdx="3" presStyleCnt="4">
        <dgm:presLayoutVars>
          <dgm:chMax val="1"/>
          <dgm:bulletEnabled val="1"/>
        </dgm:presLayoutVars>
      </dgm:prSet>
      <dgm:spPr/>
      <dgm:t>
        <a:bodyPr/>
        <a:lstStyle/>
        <a:p>
          <a:endParaRPr lang="en-US"/>
        </a:p>
      </dgm:t>
    </dgm:pt>
    <dgm:pt modelId="{343C34C2-2E78-410A-870F-2548F27F7D0F}" type="pres">
      <dgm:prSet presAssocID="{9890F8C9-E143-4F2B-8913-C87B3F376B5B}" presName="descendantText" presStyleLbl="alignAccFollowNode1" presStyleIdx="3" presStyleCnt="4">
        <dgm:presLayoutVars>
          <dgm:bulletEnabled val="1"/>
        </dgm:presLayoutVars>
      </dgm:prSet>
      <dgm:spPr/>
      <dgm:t>
        <a:bodyPr/>
        <a:lstStyle/>
        <a:p>
          <a:endParaRPr lang="en-US"/>
        </a:p>
      </dgm:t>
    </dgm:pt>
  </dgm:ptLst>
  <dgm:cxnLst>
    <dgm:cxn modelId="{6081898D-5E65-44DE-9A9E-B4D211AD8EC1}" srcId="{8CA0EFFD-518A-445D-A71B-5EE86A660E13}" destId="{0FBAFFC1-0C49-4AA8-BA91-C85F07013E15}" srcOrd="0" destOrd="0" parTransId="{5FA319EE-9080-4F05-A310-B6AD487CF585}" sibTransId="{A9BE8FFD-98D7-4C4F-A8D3-0201B091C1BD}"/>
    <dgm:cxn modelId="{E016B1AA-AE72-421A-A9EA-1077A941C147}" srcId="{20A61CAC-4B43-4A85-AA59-1ED23A7FAE30}" destId="{A522D405-4535-4B5E-9700-4A7198F4AAF0}" srcOrd="0" destOrd="0" parTransId="{57AFE849-1B7E-4835-BBA2-FAB230EA7F55}" sibTransId="{E04E299C-56A0-4AA5-BAE0-80FC74EF71C9}"/>
    <dgm:cxn modelId="{EA55F154-1823-44DA-8612-1CD778472263}" type="presOf" srcId="{D3E49811-769E-44C2-9679-5D83FAC75478}" destId="{07B15C65-5D48-4D6F-8205-0E5350637FB0}" srcOrd="0" destOrd="0" presId="urn:microsoft.com/office/officeart/2005/8/layout/vList5"/>
    <dgm:cxn modelId="{C8C1AD94-50B3-4295-9DD4-1962EF7AA215}" type="presOf" srcId="{8CA0EFFD-518A-445D-A71B-5EE86A660E13}" destId="{A65CAE35-5540-4108-93EA-F94DF6112CE8}" srcOrd="0" destOrd="0" presId="urn:microsoft.com/office/officeart/2005/8/layout/vList5"/>
    <dgm:cxn modelId="{1C1E612F-F3BD-48C4-9BD1-B26E94AEBDDD}" srcId="{9890F8C9-E143-4F2B-8913-C87B3F376B5B}" destId="{97E0B6F1-5F5A-4D98-91FC-E74D2E275F19}" srcOrd="0" destOrd="0" parTransId="{C7ADC1E8-17EA-47AA-8A7B-07A5D884D5DE}" sibTransId="{8F008115-0F1F-477F-9581-3537D236F7D4}"/>
    <dgm:cxn modelId="{06A5CA8F-CE18-41F5-91AD-D58AC6C88675}" type="presOf" srcId="{302BE9E9-E6E9-453A-BEF5-3E4521EC2F2B}" destId="{E1753231-95B8-4272-9A4D-194A2EE86BD8}" srcOrd="0" destOrd="0" presId="urn:microsoft.com/office/officeart/2005/8/layout/vList5"/>
    <dgm:cxn modelId="{A578A669-939E-4B75-8BE7-8945EC3BFBE1}" type="presOf" srcId="{0FBAFFC1-0C49-4AA8-BA91-C85F07013E15}" destId="{D039E923-4C1A-4F4B-BE61-961A87381706}" srcOrd="0" destOrd="0" presId="urn:microsoft.com/office/officeart/2005/8/layout/vList5"/>
    <dgm:cxn modelId="{A2A6D82B-6E0B-469B-AE7C-4FAD1330DF33}" srcId="{302BE9E9-E6E9-453A-BEF5-3E4521EC2F2B}" destId="{20A61CAC-4B43-4A85-AA59-1ED23A7FAE30}" srcOrd="0" destOrd="0" parTransId="{649EED1B-FFA6-4AA4-BDCC-450F8787FA38}" sibTransId="{67D0D42C-8097-4255-B1CC-B2B8BEDC23F0}"/>
    <dgm:cxn modelId="{C8184844-1E41-4735-A1E7-1BA800940A5C}" srcId="{302BE9E9-E6E9-453A-BEF5-3E4521EC2F2B}" destId="{D3E49811-769E-44C2-9679-5D83FAC75478}" srcOrd="2" destOrd="0" parTransId="{8A5C0076-0630-4AF2-B508-1F966B5BC9B3}" sibTransId="{E64CA2D1-E5C5-4894-89D3-CF7B9D630269}"/>
    <dgm:cxn modelId="{03BC21D2-021E-4A74-8EB2-8D16A5567700}" type="presOf" srcId="{A522D405-4535-4B5E-9700-4A7198F4AAF0}" destId="{2989F574-B3A4-4E0D-88CF-FB2B094DF0FB}" srcOrd="0" destOrd="0" presId="urn:microsoft.com/office/officeart/2005/8/layout/vList5"/>
    <dgm:cxn modelId="{CA95B948-EE22-4242-A982-30226B506CD6}" type="presOf" srcId="{F536FC1C-71F8-4BB3-93D3-58EADCAEAA33}" destId="{A262A225-A566-4A1E-9023-2E2803DA9BD7}" srcOrd="0" destOrd="0" presId="urn:microsoft.com/office/officeart/2005/8/layout/vList5"/>
    <dgm:cxn modelId="{D6F56734-C752-43EF-AD5A-B2F9850B255B}" type="presOf" srcId="{9890F8C9-E143-4F2B-8913-C87B3F376B5B}" destId="{FB2EE60A-AFAB-435F-A616-5A7DE1193DB9}" srcOrd="0" destOrd="0" presId="urn:microsoft.com/office/officeart/2005/8/layout/vList5"/>
    <dgm:cxn modelId="{574E1032-DD26-4A74-80A3-2B71384FB832}" type="presOf" srcId="{97E0B6F1-5F5A-4D98-91FC-E74D2E275F19}" destId="{343C34C2-2E78-410A-870F-2548F27F7D0F}" srcOrd="0" destOrd="0" presId="urn:microsoft.com/office/officeart/2005/8/layout/vList5"/>
    <dgm:cxn modelId="{7546E8F5-C955-4C6A-908E-74825698D809}" srcId="{302BE9E9-E6E9-453A-BEF5-3E4521EC2F2B}" destId="{8CA0EFFD-518A-445D-A71B-5EE86A660E13}" srcOrd="1" destOrd="0" parTransId="{A9063728-8EDC-466D-892B-78674DBA9DD0}" sibTransId="{E6B96401-EB64-44FE-A34F-883254EFB9C1}"/>
    <dgm:cxn modelId="{F5E13E35-8191-4F1E-B31C-90F2E70F7440}" srcId="{D3E49811-769E-44C2-9679-5D83FAC75478}" destId="{F536FC1C-71F8-4BB3-93D3-58EADCAEAA33}" srcOrd="0" destOrd="0" parTransId="{97BA7CF2-D760-4B39-982D-75800CBC4995}" sibTransId="{D5B58D44-D9B2-4F5F-9254-B797EA43D719}"/>
    <dgm:cxn modelId="{AC861C19-0E26-45E4-B92D-830F293EC11B}" srcId="{302BE9E9-E6E9-453A-BEF5-3E4521EC2F2B}" destId="{9890F8C9-E143-4F2B-8913-C87B3F376B5B}" srcOrd="3" destOrd="0" parTransId="{E75573CF-5883-4505-9129-4161FAE697C1}" sibTransId="{5ED58851-088F-48C8-85B3-9A4F455DB1A7}"/>
    <dgm:cxn modelId="{2DCA05A3-FEF3-42B3-B183-716EE78CDA5E}" type="presOf" srcId="{20A61CAC-4B43-4A85-AA59-1ED23A7FAE30}" destId="{FF781233-8D85-4E08-B720-BD669823504A}" srcOrd="0" destOrd="0" presId="urn:microsoft.com/office/officeart/2005/8/layout/vList5"/>
    <dgm:cxn modelId="{F794C8AA-AE28-4451-9A84-79F2469A90B0}" type="presParOf" srcId="{E1753231-95B8-4272-9A4D-194A2EE86BD8}" destId="{BDC09617-66C7-4E5F-B2DD-3153D29EC5C2}" srcOrd="0" destOrd="0" presId="urn:microsoft.com/office/officeart/2005/8/layout/vList5"/>
    <dgm:cxn modelId="{C3327480-E8F4-419C-A65A-18E435928FB8}" type="presParOf" srcId="{BDC09617-66C7-4E5F-B2DD-3153D29EC5C2}" destId="{FF781233-8D85-4E08-B720-BD669823504A}" srcOrd="0" destOrd="0" presId="urn:microsoft.com/office/officeart/2005/8/layout/vList5"/>
    <dgm:cxn modelId="{51014248-69EC-49C2-9E40-F66780A17928}" type="presParOf" srcId="{BDC09617-66C7-4E5F-B2DD-3153D29EC5C2}" destId="{2989F574-B3A4-4E0D-88CF-FB2B094DF0FB}" srcOrd="1" destOrd="0" presId="urn:microsoft.com/office/officeart/2005/8/layout/vList5"/>
    <dgm:cxn modelId="{A402DD3A-7EC6-4305-BA9F-76E176A995C0}" type="presParOf" srcId="{E1753231-95B8-4272-9A4D-194A2EE86BD8}" destId="{0766E7A9-4E69-486B-9B70-8D462E6BBEDD}" srcOrd="1" destOrd="0" presId="urn:microsoft.com/office/officeart/2005/8/layout/vList5"/>
    <dgm:cxn modelId="{A6E602ED-34C9-4A83-8C2A-8030B90FCEA9}" type="presParOf" srcId="{E1753231-95B8-4272-9A4D-194A2EE86BD8}" destId="{D570B273-DFAD-4A17-B46B-DBAB2C72BA5A}" srcOrd="2" destOrd="0" presId="urn:microsoft.com/office/officeart/2005/8/layout/vList5"/>
    <dgm:cxn modelId="{0BD36EB0-1F38-4068-8DC9-27BD8CE8F4D8}" type="presParOf" srcId="{D570B273-DFAD-4A17-B46B-DBAB2C72BA5A}" destId="{A65CAE35-5540-4108-93EA-F94DF6112CE8}" srcOrd="0" destOrd="0" presId="urn:microsoft.com/office/officeart/2005/8/layout/vList5"/>
    <dgm:cxn modelId="{712F6982-775F-44F7-BDA9-D9B4DC5D2F2F}" type="presParOf" srcId="{D570B273-DFAD-4A17-B46B-DBAB2C72BA5A}" destId="{D039E923-4C1A-4F4B-BE61-961A87381706}" srcOrd="1" destOrd="0" presId="urn:microsoft.com/office/officeart/2005/8/layout/vList5"/>
    <dgm:cxn modelId="{6E0800E4-3A0C-4A70-BE1B-1F00EA0278DC}" type="presParOf" srcId="{E1753231-95B8-4272-9A4D-194A2EE86BD8}" destId="{4B082672-8506-48D4-8A31-855870BC858D}" srcOrd="3" destOrd="0" presId="urn:microsoft.com/office/officeart/2005/8/layout/vList5"/>
    <dgm:cxn modelId="{F758C617-0B91-4DE1-AE58-15DC656A370E}" type="presParOf" srcId="{E1753231-95B8-4272-9A4D-194A2EE86BD8}" destId="{4C4E8F1F-3843-454B-B536-BE315B7BDD49}" srcOrd="4" destOrd="0" presId="urn:microsoft.com/office/officeart/2005/8/layout/vList5"/>
    <dgm:cxn modelId="{64EBE0C4-AB2D-47DD-B014-6D4D2F198A8E}" type="presParOf" srcId="{4C4E8F1F-3843-454B-B536-BE315B7BDD49}" destId="{07B15C65-5D48-4D6F-8205-0E5350637FB0}" srcOrd="0" destOrd="0" presId="urn:microsoft.com/office/officeart/2005/8/layout/vList5"/>
    <dgm:cxn modelId="{4B1B5CDA-DC18-43D4-8334-0E5A04109B4E}" type="presParOf" srcId="{4C4E8F1F-3843-454B-B536-BE315B7BDD49}" destId="{A262A225-A566-4A1E-9023-2E2803DA9BD7}" srcOrd="1" destOrd="0" presId="urn:microsoft.com/office/officeart/2005/8/layout/vList5"/>
    <dgm:cxn modelId="{C3B12040-2408-4AAD-B418-D5269F2CF256}" type="presParOf" srcId="{E1753231-95B8-4272-9A4D-194A2EE86BD8}" destId="{EC3DDB94-E5D1-4EBA-AB0C-C6C5414E90C7}" srcOrd="5" destOrd="0" presId="urn:microsoft.com/office/officeart/2005/8/layout/vList5"/>
    <dgm:cxn modelId="{F062B7C9-8AB1-46AC-AD27-920927609A68}" type="presParOf" srcId="{E1753231-95B8-4272-9A4D-194A2EE86BD8}" destId="{1FD88157-83E5-4632-B20B-97263141565E}" srcOrd="6" destOrd="0" presId="urn:microsoft.com/office/officeart/2005/8/layout/vList5"/>
    <dgm:cxn modelId="{ECE476AF-2DDA-4218-BBAA-407629232F35}" type="presParOf" srcId="{1FD88157-83E5-4632-B20B-97263141565E}" destId="{FB2EE60A-AFAB-435F-A616-5A7DE1193DB9}" srcOrd="0" destOrd="0" presId="urn:microsoft.com/office/officeart/2005/8/layout/vList5"/>
    <dgm:cxn modelId="{F5B2E749-4F69-4855-A4D4-2067C82953D5}" type="presParOf" srcId="{1FD88157-83E5-4632-B20B-97263141565E}" destId="{343C34C2-2E78-410A-870F-2548F27F7D0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302BE9E9-E6E9-453A-BEF5-3E4521EC2F2B}" type="doc">
      <dgm:prSet loTypeId="urn:microsoft.com/office/officeart/2005/8/layout/vList5" loCatId="list" qsTypeId="urn:microsoft.com/office/officeart/2005/8/quickstyle/3d5" qsCatId="3D" csTypeId="urn:microsoft.com/office/officeart/2005/8/colors/accent1_2" csCatId="accent1" phldr="1"/>
      <dgm:spPr/>
      <dgm:t>
        <a:bodyPr/>
        <a:lstStyle/>
        <a:p>
          <a:endParaRPr lang="en-US"/>
        </a:p>
      </dgm:t>
    </dgm:pt>
    <dgm:pt modelId="{20A61CAC-4B43-4A85-AA59-1ED23A7FAE30}">
      <dgm:prSet phldrT="[Text]"/>
      <dgm:spPr/>
      <dgm:t>
        <a:bodyPr/>
        <a:lstStyle/>
        <a:p>
          <a:pPr rtl="1"/>
          <a:r>
            <a:rPr lang="fa-IR" dirty="0" smtClean="0">
              <a:cs typeface="B Zar" pitchFamily="2" charset="-78"/>
            </a:rPr>
            <a:t>وام‌گيرنده</a:t>
          </a:r>
          <a:endParaRPr lang="en-US" dirty="0">
            <a:cs typeface="B Zar" pitchFamily="2" charset="-78"/>
          </a:endParaRPr>
        </a:p>
      </dgm:t>
    </dgm:pt>
    <dgm:pt modelId="{649EED1B-FFA6-4AA4-BDCC-450F8787FA38}" type="parTrans" cxnId="{A2A6D82B-6E0B-469B-AE7C-4FAD1330DF33}">
      <dgm:prSet/>
      <dgm:spPr/>
      <dgm:t>
        <a:bodyPr/>
        <a:lstStyle/>
        <a:p>
          <a:pPr rtl="1"/>
          <a:endParaRPr lang="en-US">
            <a:cs typeface="B Zar" pitchFamily="2" charset="-78"/>
          </a:endParaRPr>
        </a:p>
      </dgm:t>
    </dgm:pt>
    <dgm:pt modelId="{67D0D42C-8097-4255-B1CC-B2B8BEDC23F0}" type="sibTrans" cxnId="{A2A6D82B-6E0B-469B-AE7C-4FAD1330DF33}">
      <dgm:prSet/>
      <dgm:spPr/>
      <dgm:t>
        <a:bodyPr/>
        <a:lstStyle/>
        <a:p>
          <a:pPr rtl="1"/>
          <a:endParaRPr lang="en-US">
            <a:cs typeface="B Zar" pitchFamily="2" charset="-78"/>
          </a:endParaRPr>
        </a:p>
      </dgm:t>
    </dgm:pt>
    <dgm:pt modelId="{A522D405-4535-4B5E-9700-4A7198F4AAF0}">
      <dgm:prSet phldrT="[Text]"/>
      <dgm:spPr/>
      <dgm:t>
        <a:bodyPr/>
        <a:lstStyle/>
        <a:p>
          <a:pPr rtl="1"/>
          <a:r>
            <a:rPr lang="fa-IR" dirty="0" smtClean="0">
              <a:cs typeface="B Zar" pitchFamily="2" charset="-78"/>
            </a:rPr>
            <a:t>شركت متولي پروژه يا بانك عامل آن </a:t>
          </a:r>
          <a:endParaRPr lang="en-US" dirty="0">
            <a:cs typeface="B Zar" pitchFamily="2" charset="-78"/>
          </a:endParaRPr>
        </a:p>
      </dgm:t>
    </dgm:pt>
    <dgm:pt modelId="{57AFE849-1B7E-4835-BBA2-FAB230EA7F55}" type="parTrans" cxnId="{E016B1AA-AE72-421A-A9EA-1077A941C147}">
      <dgm:prSet/>
      <dgm:spPr/>
      <dgm:t>
        <a:bodyPr/>
        <a:lstStyle/>
        <a:p>
          <a:pPr rtl="1"/>
          <a:endParaRPr lang="en-US">
            <a:cs typeface="B Zar" pitchFamily="2" charset="-78"/>
          </a:endParaRPr>
        </a:p>
      </dgm:t>
    </dgm:pt>
    <dgm:pt modelId="{E04E299C-56A0-4AA5-BAE0-80FC74EF71C9}" type="sibTrans" cxnId="{E016B1AA-AE72-421A-A9EA-1077A941C147}">
      <dgm:prSet/>
      <dgm:spPr/>
      <dgm:t>
        <a:bodyPr/>
        <a:lstStyle/>
        <a:p>
          <a:pPr rtl="1"/>
          <a:endParaRPr lang="en-US">
            <a:cs typeface="B Zar" pitchFamily="2" charset="-78"/>
          </a:endParaRPr>
        </a:p>
      </dgm:t>
    </dgm:pt>
    <dgm:pt modelId="{8CA0EFFD-518A-445D-A71B-5EE86A660E13}">
      <dgm:prSet phldrT="[Text]"/>
      <dgm:spPr/>
      <dgm:t>
        <a:bodyPr/>
        <a:lstStyle/>
        <a:p>
          <a:pPr rtl="1"/>
          <a:r>
            <a:rPr lang="fa-IR" dirty="0" smtClean="0">
              <a:cs typeface="B Zar" pitchFamily="2" charset="-78"/>
            </a:rPr>
            <a:t>وام‌دهنده</a:t>
          </a:r>
          <a:endParaRPr lang="en-US" dirty="0">
            <a:cs typeface="B Zar" pitchFamily="2" charset="-78"/>
          </a:endParaRPr>
        </a:p>
      </dgm:t>
    </dgm:pt>
    <dgm:pt modelId="{A9063728-8EDC-466D-892B-78674DBA9DD0}" type="parTrans" cxnId="{7546E8F5-C955-4C6A-908E-74825698D809}">
      <dgm:prSet/>
      <dgm:spPr/>
      <dgm:t>
        <a:bodyPr/>
        <a:lstStyle/>
        <a:p>
          <a:pPr rtl="1"/>
          <a:endParaRPr lang="en-US">
            <a:cs typeface="B Zar" pitchFamily="2" charset="-78"/>
          </a:endParaRPr>
        </a:p>
      </dgm:t>
    </dgm:pt>
    <dgm:pt modelId="{E6B96401-EB64-44FE-A34F-883254EFB9C1}" type="sibTrans" cxnId="{7546E8F5-C955-4C6A-908E-74825698D809}">
      <dgm:prSet/>
      <dgm:spPr/>
      <dgm:t>
        <a:bodyPr/>
        <a:lstStyle/>
        <a:p>
          <a:pPr rtl="1"/>
          <a:endParaRPr lang="en-US">
            <a:cs typeface="B Zar" pitchFamily="2" charset="-78"/>
          </a:endParaRPr>
        </a:p>
      </dgm:t>
    </dgm:pt>
    <dgm:pt modelId="{0FBAFFC1-0C49-4AA8-BA91-C85F07013E15}">
      <dgm:prSet phldrT="[Text]"/>
      <dgm:spPr/>
      <dgm:t>
        <a:bodyPr/>
        <a:lstStyle/>
        <a:p>
          <a:pPr rtl="1"/>
          <a:r>
            <a:rPr lang="fa-IR" dirty="0" smtClean="0">
              <a:cs typeface="B Zar" pitchFamily="2" charset="-78"/>
            </a:rPr>
            <a:t>بانك (رأساً يا با تجهيز منابع)</a:t>
          </a:r>
          <a:endParaRPr lang="en-US" dirty="0">
            <a:cs typeface="B Zar" pitchFamily="2" charset="-78"/>
          </a:endParaRPr>
        </a:p>
      </dgm:t>
    </dgm:pt>
    <dgm:pt modelId="{5FA319EE-9080-4F05-A310-B6AD487CF585}" type="parTrans" cxnId="{6081898D-5E65-44DE-9A9E-B4D211AD8EC1}">
      <dgm:prSet/>
      <dgm:spPr/>
      <dgm:t>
        <a:bodyPr/>
        <a:lstStyle/>
        <a:p>
          <a:pPr rtl="1"/>
          <a:endParaRPr lang="en-US">
            <a:cs typeface="B Zar" pitchFamily="2" charset="-78"/>
          </a:endParaRPr>
        </a:p>
      </dgm:t>
    </dgm:pt>
    <dgm:pt modelId="{A9BE8FFD-98D7-4C4F-A8D3-0201B091C1BD}" type="sibTrans" cxnId="{6081898D-5E65-44DE-9A9E-B4D211AD8EC1}">
      <dgm:prSet/>
      <dgm:spPr/>
      <dgm:t>
        <a:bodyPr/>
        <a:lstStyle/>
        <a:p>
          <a:pPr rtl="1"/>
          <a:endParaRPr lang="en-US">
            <a:cs typeface="B Zar" pitchFamily="2" charset="-78"/>
          </a:endParaRPr>
        </a:p>
      </dgm:t>
    </dgm:pt>
    <dgm:pt modelId="{D3E49811-769E-44C2-9679-5D83FAC75478}">
      <dgm:prSet phldrT="[Text]"/>
      <dgm:spPr/>
      <dgm:t>
        <a:bodyPr/>
        <a:lstStyle/>
        <a:p>
          <a:pPr rtl="1"/>
          <a:r>
            <a:rPr lang="fa-IR" dirty="0" smtClean="0">
              <a:cs typeface="B Zar" pitchFamily="2" charset="-78"/>
            </a:rPr>
            <a:t>ضامن</a:t>
          </a:r>
          <a:endParaRPr lang="en-US" dirty="0">
            <a:cs typeface="B Zar" pitchFamily="2" charset="-78"/>
          </a:endParaRPr>
        </a:p>
      </dgm:t>
    </dgm:pt>
    <dgm:pt modelId="{8A5C0076-0630-4AF2-B508-1F966B5BC9B3}" type="parTrans" cxnId="{C8184844-1E41-4735-A1E7-1BA800940A5C}">
      <dgm:prSet/>
      <dgm:spPr/>
      <dgm:t>
        <a:bodyPr/>
        <a:lstStyle/>
        <a:p>
          <a:pPr rtl="1"/>
          <a:endParaRPr lang="en-US">
            <a:cs typeface="B Zar" pitchFamily="2" charset="-78"/>
          </a:endParaRPr>
        </a:p>
      </dgm:t>
    </dgm:pt>
    <dgm:pt modelId="{E64CA2D1-E5C5-4894-89D3-CF7B9D630269}" type="sibTrans" cxnId="{C8184844-1E41-4735-A1E7-1BA800940A5C}">
      <dgm:prSet/>
      <dgm:spPr/>
      <dgm:t>
        <a:bodyPr/>
        <a:lstStyle/>
        <a:p>
          <a:pPr rtl="1"/>
          <a:endParaRPr lang="en-US">
            <a:cs typeface="B Zar" pitchFamily="2" charset="-78"/>
          </a:endParaRPr>
        </a:p>
      </dgm:t>
    </dgm:pt>
    <dgm:pt modelId="{F536FC1C-71F8-4BB3-93D3-58EADCAEAA33}">
      <dgm:prSet phldrT="[Text]"/>
      <dgm:spPr/>
      <dgm:t>
        <a:bodyPr/>
        <a:lstStyle/>
        <a:p>
          <a:pPr rtl="1"/>
          <a:r>
            <a:rPr lang="fa-IR" dirty="0" smtClean="0">
              <a:cs typeface="B Zar" pitchFamily="2" charset="-78"/>
            </a:rPr>
            <a:t>شخص ثالث</a:t>
          </a:r>
          <a:endParaRPr lang="en-US" dirty="0">
            <a:cs typeface="B Zar" pitchFamily="2" charset="-78"/>
          </a:endParaRPr>
        </a:p>
      </dgm:t>
    </dgm:pt>
    <dgm:pt modelId="{97BA7CF2-D760-4B39-982D-75800CBC4995}" type="parTrans" cxnId="{F5E13E35-8191-4F1E-B31C-90F2E70F7440}">
      <dgm:prSet/>
      <dgm:spPr/>
      <dgm:t>
        <a:bodyPr/>
        <a:lstStyle/>
        <a:p>
          <a:pPr rtl="1"/>
          <a:endParaRPr lang="en-US">
            <a:cs typeface="B Zar" pitchFamily="2" charset="-78"/>
          </a:endParaRPr>
        </a:p>
      </dgm:t>
    </dgm:pt>
    <dgm:pt modelId="{D5B58D44-D9B2-4F5F-9254-B797EA43D719}" type="sibTrans" cxnId="{F5E13E35-8191-4F1E-B31C-90F2E70F7440}">
      <dgm:prSet/>
      <dgm:spPr/>
      <dgm:t>
        <a:bodyPr/>
        <a:lstStyle/>
        <a:p>
          <a:pPr rtl="1"/>
          <a:endParaRPr lang="en-US">
            <a:cs typeface="B Zar" pitchFamily="2" charset="-78"/>
          </a:endParaRPr>
        </a:p>
      </dgm:t>
    </dgm:pt>
    <dgm:pt modelId="{9890F8C9-E143-4F2B-8913-C87B3F376B5B}">
      <dgm:prSet phldrT="[Text]"/>
      <dgm:spPr/>
      <dgm:t>
        <a:bodyPr/>
        <a:lstStyle/>
        <a:p>
          <a:pPr rtl="1"/>
          <a:r>
            <a:rPr lang="fa-IR" dirty="0" smtClean="0">
              <a:cs typeface="B Zar" pitchFamily="2" charset="-78"/>
            </a:rPr>
            <a:t>متكي به</a:t>
          </a:r>
          <a:endParaRPr lang="en-US" dirty="0">
            <a:cs typeface="B Zar" pitchFamily="2" charset="-78"/>
          </a:endParaRPr>
        </a:p>
      </dgm:t>
    </dgm:pt>
    <dgm:pt modelId="{E75573CF-5883-4505-9129-4161FAE697C1}" type="parTrans" cxnId="{AC861C19-0E26-45E4-B92D-830F293EC11B}">
      <dgm:prSet/>
      <dgm:spPr/>
      <dgm:t>
        <a:bodyPr/>
        <a:lstStyle/>
        <a:p>
          <a:endParaRPr lang="en-US"/>
        </a:p>
      </dgm:t>
    </dgm:pt>
    <dgm:pt modelId="{5ED58851-088F-48C8-85B3-9A4F455DB1A7}" type="sibTrans" cxnId="{AC861C19-0E26-45E4-B92D-830F293EC11B}">
      <dgm:prSet/>
      <dgm:spPr/>
      <dgm:t>
        <a:bodyPr/>
        <a:lstStyle/>
        <a:p>
          <a:endParaRPr lang="en-US"/>
        </a:p>
      </dgm:t>
    </dgm:pt>
    <dgm:pt modelId="{97E0B6F1-5F5A-4D98-91FC-E74D2E275F19}">
      <dgm:prSet phldrT="[Text]"/>
      <dgm:spPr/>
      <dgm:t>
        <a:bodyPr/>
        <a:lstStyle/>
        <a:p>
          <a:pPr rtl="1"/>
          <a:r>
            <a:rPr lang="fa-IR" dirty="0" smtClean="0">
              <a:cs typeface="B Zar" pitchFamily="2" charset="-78"/>
            </a:rPr>
            <a:t>بررسي شخص ثالث و تقبل ريسك. </a:t>
          </a:r>
          <a:endParaRPr lang="en-US" dirty="0">
            <a:cs typeface="B Zar" pitchFamily="2" charset="-78"/>
          </a:endParaRPr>
        </a:p>
      </dgm:t>
    </dgm:pt>
    <dgm:pt modelId="{C7ADC1E8-17EA-47AA-8A7B-07A5D884D5DE}" type="parTrans" cxnId="{1C1E612F-F3BD-48C4-9BD1-B26E94AEBDDD}">
      <dgm:prSet/>
      <dgm:spPr/>
      <dgm:t>
        <a:bodyPr/>
        <a:lstStyle/>
        <a:p>
          <a:endParaRPr lang="en-US"/>
        </a:p>
      </dgm:t>
    </dgm:pt>
    <dgm:pt modelId="{8F008115-0F1F-477F-9581-3537D236F7D4}" type="sibTrans" cxnId="{1C1E612F-F3BD-48C4-9BD1-B26E94AEBDDD}">
      <dgm:prSet/>
      <dgm:spPr/>
      <dgm:t>
        <a:bodyPr/>
        <a:lstStyle/>
        <a:p>
          <a:endParaRPr lang="en-US"/>
        </a:p>
      </dgm:t>
    </dgm:pt>
    <dgm:pt modelId="{E1753231-95B8-4272-9A4D-194A2EE86BD8}" type="pres">
      <dgm:prSet presAssocID="{302BE9E9-E6E9-453A-BEF5-3E4521EC2F2B}" presName="Name0" presStyleCnt="0">
        <dgm:presLayoutVars>
          <dgm:dir val="rev"/>
          <dgm:animLvl val="lvl"/>
          <dgm:resizeHandles val="exact"/>
        </dgm:presLayoutVars>
      </dgm:prSet>
      <dgm:spPr/>
      <dgm:t>
        <a:bodyPr/>
        <a:lstStyle/>
        <a:p>
          <a:endParaRPr lang="en-US"/>
        </a:p>
      </dgm:t>
    </dgm:pt>
    <dgm:pt modelId="{BDC09617-66C7-4E5F-B2DD-3153D29EC5C2}" type="pres">
      <dgm:prSet presAssocID="{20A61CAC-4B43-4A85-AA59-1ED23A7FAE30}" presName="linNode" presStyleCnt="0"/>
      <dgm:spPr/>
    </dgm:pt>
    <dgm:pt modelId="{FF781233-8D85-4E08-B720-BD669823504A}" type="pres">
      <dgm:prSet presAssocID="{20A61CAC-4B43-4A85-AA59-1ED23A7FAE30}" presName="parentText" presStyleLbl="node1" presStyleIdx="0" presStyleCnt="4">
        <dgm:presLayoutVars>
          <dgm:chMax val="1"/>
          <dgm:bulletEnabled val="1"/>
        </dgm:presLayoutVars>
      </dgm:prSet>
      <dgm:spPr/>
      <dgm:t>
        <a:bodyPr/>
        <a:lstStyle/>
        <a:p>
          <a:endParaRPr lang="en-US"/>
        </a:p>
      </dgm:t>
    </dgm:pt>
    <dgm:pt modelId="{2989F574-B3A4-4E0D-88CF-FB2B094DF0FB}" type="pres">
      <dgm:prSet presAssocID="{20A61CAC-4B43-4A85-AA59-1ED23A7FAE30}" presName="descendantText" presStyleLbl="alignAccFollowNode1" presStyleIdx="0" presStyleCnt="4">
        <dgm:presLayoutVars>
          <dgm:bulletEnabled val="1"/>
        </dgm:presLayoutVars>
      </dgm:prSet>
      <dgm:spPr/>
      <dgm:t>
        <a:bodyPr/>
        <a:lstStyle/>
        <a:p>
          <a:endParaRPr lang="en-US"/>
        </a:p>
      </dgm:t>
    </dgm:pt>
    <dgm:pt modelId="{0766E7A9-4E69-486B-9B70-8D462E6BBEDD}" type="pres">
      <dgm:prSet presAssocID="{67D0D42C-8097-4255-B1CC-B2B8BEDC23F0}" presName="sp" presStyleCnt="0"/>
      <dgm:spPr/>
    </dgm:pt>
    <dgm:pt modelId="{D570B273-DFAD-4A17-B46B-DBAB2C72BA5A}" type="pres">
      <dgm:prSet presAssocID="{8CA0EFFD-518A-445D-A71B-5EE86A660E13}" presName="linNode" presStyleCnt="0"/>
      <dgm:spPr/>
    </dgm:pt>
    <dgm:pt modelId="{A65CAE35-5540-4108-93EA-F94DF6112CE8}" type="pres">
      <dgm:prSet presAssocID="{8CA0EFFD-518A-445D-A71B-5EE86A660E13}" presName="parentText" presStyleLbl="node1" presStyleIdx="1" presStyleCnt="4">
        <dgm:presLayoutVars>
          <dgm:chMax val="1"/>
          <dgm:bulletEnabled val="1"/>
        </dgm:presLayoutVars>
      </dgm:prSet>
      <dgm:spPr/>
      <dgm:t>
        <a:bodyPr/>
        <a:lstStyle/>
        <a:p>
          <a:endParaRPr lang="en-US"/>
        </a:p>
      </dgm:t>
    </dgm:pt>
    <dgm:pt modelId="{D039E923-4C1A-4F4B-BE61-961A87381706}" type="pres">
      <dgm:prSet presAssocID="{8CA0EFFD-518A-445D-A71B-5EE86A660E13}" presName="descendantText" presStyleLbl="alignAccFollowNode1" presStyleIdx="1" presStyleCnt="4">
        <dgm:presLayoutVars>
          <dgm:bulletEnabled val="1"/>
        </dgm:presLayoutVars>
      </dgm:prSet>
      <dgm:spPr/>
      <dgm:t>
        <a:bodyPr/>
        <a:lstStyle/>
        <a:p>
          <a:endParaRPr lang="en-US"/>
        </a:p>
      </dgm:t>
    </dgm:pt>
    <dgm:pt modelId="{4B082672-8506-48D4-8A31-855870BC858D}" type="pres">
      <dgm:prSet presAssocID="{E6B96401-EB64-44FE-A34F-883254EFB9C1}" presName="sp" presStyleCnt="0"/>
      <dgm:spPr/>
    </dgm:pt>
    <dgm:pt modelId="{4C4E8F1F-3843-454B-B536-BE315B7BDD49}" type="pres">
      <dgm:prSet presAssocID="{D3E49811-769E-44C2-9679-5D83FAC75478}" presName="linNode" presStyleCnt="0"/>
      <dgm:spPr/>
    </dgm:pt>
    <dgm:pt modelId="{07B15C65-5D48-4D6F-8205-0E5350637FB0}" type="pres">
      <dgm:prSet presAssocID="{D3E49811-769E-44C2-9679-5D83FAC75478}" presName="parentText" presStyleLbl="node1" presStyleIdx="2" presStyleCnt="4">
        <dgm:presLayoutVars>
          <dgm:chMax val="1"/>
          <dgm:bulletEnabled val="1"/>
        </dgm:presLayoutVars>
      </dgm:prSet>
      <dgm:spPr/>
      <dgm:t>
        <a:bodyPr/>
        <a:lstStyle/>
        <a:p>
          <a:endParaRPr lang="en-US"/>
        </a:p>
      </dgm:t>
    </dgm:pt>
    <dgm:pt modelId="{A262A225-A566-4A1E-9023-2E2803DA9BD7}" type="pres">
      <dgm:prSet presAssocID="{D3E49811-769E-44C2-9679-5D83FAC75478}" presName="descendantText" presStyleLbl="alignAccFollowNode1" presStyleIdx="2" presStyleCnt="4">
        <dgm:presLayoutVars>
          <dgm:bulletEnabled val="1"/>
        </dgm:presLayoutVars>
      </dgm:prSet>
      <dgm:spPr/>
      <dgm:t>
        <a:bodyPr/>
        <a:lstStyle/>
        <a:p>
          <a:endParaRPr lang="en-US"/>
        </a:p>
      </dgm:t>
    </dgm:pt>
    <dgm:pt modelId="{EC3DDB94-E5D1-4EBA-AB0C-C6C5414E90C7}" type="pres">
      <dgm:prSet presAssocID="{E64CA2D1-E5C5-4894-89D3-CF7B9D630269}" presName="sp" presStyleCnt="0"/>
      <dgm:spPr/>
    </dgm:pt>
    <dgm:pt modelId="{1FD88157-83E5-4632-B20B-97263141565E}" type="pres">
      <dgm:prSet presAssocID="{9890F8C9-E143-4F2B-8913-C87B3F376B5B}" presName="linNode" presStyleCnt="0"/>
      <dgm:spPr/>
    </dgm:pt>
    <dgm:pt modelId="{FB2EE60A-AFAB-435F-A616-5A7DE1193DB9}" type="pres">
      <dgm:prSet presAssocID="{9890F8C9-E143-4F2B-8913-C87B3F376B5B}" presName="parentText" presStyleLbl="node1" presStyleIdx="3" presStyleCnt="4">
        <dgm:presLayoutVars>
          <dgm:chMax val="1"/>
          <dgm:bulletEnabled val="1"/>
        </dgm:presLayoutVars>
      </dgm:prSet>
      <dgm:spPr/>
      <dgm:t>
        <a:bodyPr/>
        <a:lstStyle/>
        <a:p>
          <a:endParaRPr lang="en-US"/>
        </a:p>
      </dgm:t>
    </dgm:pt>
    <dgm:pt modelId="{343C34C2-2E78-410A-870F-2548F27F7D0F}" type="pres">
      <dgm:prSet presAssocID="{9890F8C9-E143-4F2B-8913-C87B3F376B5B}" presName="descendantText" presStyleLbl="alignAccFollowNode1" presStyleIdx="3" presStyleCnt="4">
        <dgm:presLayoutVars>
          <dgm:bulletEnabled val="1"/>
        </dgm:presLayoutVars>
      </dgm:prSet>
      <dgm:spPr/>
      <dgm:t>
        <a:bodyPr/>
        <a:lstStyle/>
        <a:p>
          <a:endParaRPr lang="en-US"/>
        </a:p>
      </dgm:t>
    </dgm:pt>
  </dgm:ptLst>
  <dgm:cxnLst>
    <dgm:cxn modelId="{739807C6-90A8-4245-8855-BABE823BA01D}" type="presOf" srcId="{F536FC1C-71F8-4BB3-93D3-58EADCAEAA33}" destId="{A262A225-A566-4A1E-9023-2E2803DA9BD7}" srcOrd="0" destOrd="0" presId="urn:microsoft.com/office/officeart/2005/8/layout/vList5"/>
    <dgm:cxn modelId="{6081898D-5E65-44DE-9A9E-B4D211AD8EC1}" srcId="{8CA0EFFD-518A-445D-A71B-5EE86A660E13}" destId="{0FBAFFC1-0C49-4AA8-BA91-C85F07013E15}" srcOrd="0" destOrd="0" parTransId="{5FA319EE-9080-4F05-A310-B6AD487CF585}" sibTransId="{A9BE8FFD-98D7-4C4F-A8D3-0201B091C1BD}"/>
    <dgm:cxn modelId="{E016B1AA-AE72-421A-A9EA-1077A941C147}" srcId="{20A61CAC-4B43-4A85-AA59-1ED23A7FAE30}" destId="{A522D405-4535-4B5E-9700-4A7198F4AAF0}" srcOrd="0" destOrd="0" parTransId="{57AFE849-1B7E-4835-BBA2-FAB230EA7F55}" sibTransId="{E04E299C-56A0-4AA5-BAE0-80FC74EF71C9}"/>
    <dgm:cxn modelId="{1C1E612F-F3BD-48C4-9BD1-B26E94AEBDDD}" srcId="{9890F8C9-E143-4F2B-8913-C87B3F376B5B}" destId="{97E0B6F1-5F5A-4D98-91FC-E74D2E275F19}" srcOrd="0" destOrd="0" parTransId="{C7ADC1E8-17EA-47AA-8A7B-07A5D884D5DE}" sibTransId="{8F008115-0F1F-477F-9581-3537D236F7D4}"/>
    <dgm:cxn modelId="{A2A6D82B-6E0B-469B-AE7C-4FAD1330DF33}" srcId="{302BE9E9-E6E9-453A-BEF5-3E4521EC2F2B}" destId="{20A61CAC-4B43-4A85-AA59-1ED23A7FAE30}" srcOrd="0" destOrd="0" parTransId="{649EED1B-FFA6-4AA4-BDCC-450F8787FA38}" sibTransId="{67D0D42C-8097-4255-B1CC-B2B8BEDC23F0}"/>
    <dgm:cxn modelId="{0B73C9AA-F070-491B-BD0D-79A2E175102E}" type="presOf" srcId="{8CA0EFFD-518A-445D-A71B-5EE86A660E13}" destId="{A65CAE35-5540-4108-93EA-F94DF6112CE8}" srcOrd="0" destOrd="0" presId="urn:microsoft.com/office/officeart/2005/8/layout/vList5"/>
    <dgm:cxn modelId="{C8184844-1E41-4735-A1E7-1BA800940A5C}" srcId="{302BE9E9-E6E9-453A-BEF5-3E4521EC2F2B}" destId="{D3E49811-769E-44C2-9679-5D83FAC75478}" srcOrd="2" destOrd="0" parTransId="{8A5C0076-0630-4AF2-B508-1F966B5BC9B3}" sibTransId="{E64CA2D1-E5C5-4894-89D3-CF7B9D630269}"/>
    <dgm:cxn modelId="{3B696E7B-491F-45D8-8FA4-BBB1FCE64B3F}" type="presOf" srcId="{97E0B6F1-5F5A-4D98-91FC-E74D2E275F19}" destId="{343C34C2-2E78-410A-870F-2548F27F7D0F}" srcOrd="0" destOrd="0" presId="urn:microsoft.com/office/officeart/2005/8/layout/vList5"/>
    <dgm:cxn modelId="{7546E8F5-C955-4C6A-908E-74825698D809}" srcId="{302BE9E9-E6E9-453A-BEF5-3E4521EC2F2B}" destId="{8CA0EFFD-518A-445D-A71B-5EE86A660E13}" srcOrd="1" destOrd="0" parTransId="{A9063728-8EDC-466D-892B-78674DBA9DD0}" sibTransId="{E6B96401-EB64-44FE-A34F-883254EFB9C1}"/>
    <dgm:cxn modelId="{0023F19C-FC17-436E-9264-5F379F6CE19E}" type="presOf" srcId="{A522D405-4535-4B5E-9700-4A7198F4AAF0}" destId="{2989F574-B3A4-4E0D-88CF-FB2B094DF0FB}" srcOrd="0" destOrd="0" presId="urn:microsoft.com/office/officeart/2005/8/layout/vList5"/>
    <dgm:cxn modelId="{1AA70305-66CE-49F8-BE95-24D8E81F7FD6}" type="presOf" srcId="{302BE9E9-E6E9-453A-BEF5-3E4521EC2F2B}" destId="{E1753231-95B8-4272-9A4D-194A2EE86BD8}" srcOrd="0" destOrd="0" presId="urn:microsoft.com/office/officeart/2005/8/layout/vList5"/>
    <dgm:cxn modelId="{F5E13E35-8191-4F1E-B31C-90F2E70F7440}" srcId="{D3E49811-769E-44C2-9679-5D83FAC75478}" destId="{F536FC1C-71F8-4BB3-93D3-58EADCAEAA33}" srcOrd="0" destOrd="0" parTransId="{97BA7CF2-D760-4B39-982D-75800CBC4995}" sibTransId="{D5B58D44-D9B2-4F5F-9254-B797EA43D719}"/>
    <dgm:cxn modelId="{AC861C19-0E26-45E4-B92D-830F293EC11B}" srcId="{302BE9E9-E6E9-453A-BEF5-3E4521EC2F2B}" destId="{9890F8C9-E143-4F2B-8913-C87B3F376B5B}" srcOrd="3" destOrd="0" parTransId="{E75573CF-5883-4505-9129-4161FAE697C1}" sibTransId="{5ED58851-088F-48C8-85B3-9A4F455DB1A7}"/>
    <dgm:cxn modelId="{11475230-22F8-4411-AB4A-1355EE5E7576}" type="presOf" srcId="{D3E49811-769E-44C2-9679-5D83FAC75478}" destId="{07B15C65-5D48-4D6F-8205-0E5350637FB0}" srcOrd="0" destOrd="0" presId="urn:microsoft.com/office/officeart/2005/8/layout/vList5"/>
    <dgm:cxn modelId="{D86865AC-BA67-44CB-90FE-E924051BC35D}" type="presOf" srcId="{9890F8C9-E143-4F2B-8913-C87B3F376B5B}" destId="{FB2EE60A-AFAB-435F-A616-5A7DE1193DB9}" srcOrd="0" destOrd="0" presId="urn:microsoft.com/office/officeart/2005/8/layout/vList5"/>
    <dgm:cxn modelId="{3F286DA7-294A-462F-A185-2F19C25E7B1D}" type="presOf" srcId="{20A61CAC-4B43-4A85-AA59-1ED23A7FAE30}" destId="{FF781233-8D85-4E08-B720-BD669823504A}" srcOrd="0" destOrd="0" presId="urn:microsoft.com/office/officeart/2005/8/layout/vList5"/>
    <dgm:cxn modelId="{80E92B55-E501-4586-9DAF-5104F2CECCEC}" type="presOf" srcId="{0FBAFFC1-0C49-4AA8-BA91-C85F07013E15}" destId="{D039E923-4C1A-4F4B-BE61-961A87381706}" srcOrd="0" destOrd="0" presId="urn:microsoft.com/office/officeart/2005/8/layout/vList5"/>
    <dgm:cxn modelId="{B03B3FCA-64FD-492F-90AD-B459C1337BA1}" type="presParOf" srcId="{E1753231-95B8-4272-9A4D-194A2EE86BD8}" destId="{BDC09617-66C7-4E5F-B2DD-3153D29EC5C2}" srcOrd="0" destOrd="0" presId="urn:microsoft.com/office/officeart/2005/8/layout/vList5"/>
    <dgm:cxn modelId="{4B2B427F-4B84-4B7E-9778-A5639A7E4672}" type="presParOf" srcId="{BDC09617-66C7-4E5F-B2DD-3153D29EC5C2}" destId="{FF781233-8D85-4E08-B720-BD669823504A}" srcOrd="0" destOrd="0" presId="urn:microsoft.com/office/officeart/2005/8/layout/vList5"/>
    <dgm:cxn modelId="{D7D65436-A14B-448F-9373-4FF2A06767D6}" type="presParOf" srcId="{BDC09617-66C7-4E5F-B2DD-3153D29EC5C2}" destId="{2989F574-B3A4-4E0D-88CF-FB2B094DF0FB}" srcOrd="1" destOrd="0" presId="urn:microsoft.com/office/officeart/2005/8/layout/vList5"/>
    <dgm:cxn modelId="{94C5AF0D-3906-4AEE-A377-EAD7E5D78064}" type="presParOf" srcId="{E1753231-95B8-4272-9A4D-194A2EE86BD8}" destId="{0766E7A9-4E69-486B-9B70-8D462E6BBEDD}" srcOrd="1" destOrd="0" presId="urn:microsoft.com/office/officeart/2005/8/layout/vList5"/>
    <dgm:cxn modelId="{BCB22E7E-9978-4D1D-932D-AB0E3295FF07}" type="presParOf" srcId="{E1753231-95B8-4272-9A4D-194A2EE86BD8}" destId="{D570B273-DFAD-4A17-B46B-DBAB2C72BA5A}" srcOrd="2" destOrd="0" presId="urn:microsoft.com/office/officeart/2005/8/layout/vList5"/>
    <dgm:cxn modelId="{157557A9-BCC0-445C-AAC1-2E842851753B}" type="presParOf" srcId="{D570B273-DFAD-4A17-B46B-DBAB2C72BA5A}" destId="{A65CAE35-5540-4108-93EA-F94DF6112CE8}" srcOrd="0" destOrd="0" presId="urn:microsoft.com/office/officeart/2005/8/layout/vList5"/>
    <dgm:cxn modelId="{B3A9A6A5-D92C-4E6B-AE5F-8DB8E8612747}" type="presParOf" srcId="{D570B273-DFAD-4A17-B46B-DBAB2C72BA5A}" destId="{D039E923-4C1A-4F4B-BE61-961A87381706}" srcOrd="1" destOrd="0" presId="urn:microsoft.com/office/officeart/2005/8/layout/vList5"/>
    <dgm:cxn modelId="{6B40342F-C5BC-4B77-AAE5-4E84335EA9C9}" type="presParOf" srcId="{E1753231-95B8-4272-9A4D-194A2EE86BD8}" destId="{4B082672-8506-48D4-8A31-855870BC858D}" srcOrd="3" destOrd="0" presId="urn:microsoft.com/office/officeart/2005/8/layout/vList5"/>
    <dgm:cxn modelId="{43AA1C3B-CFBF-4FBF-AD87-B746CE6121AA}" type="presParOf" srcId="{E1753231-95B8-4272-9A4D-194A2EE86BD8}" destId="{4C4E8F1F-3843-454B-B536-BE315B7BDD49}" srcOrd="4" destOrd="0" presId="urn:microsoft.com/office/officeart/2005/8/layout/vList5"/>
    <dgm:cxn modelId="{1FA32042-EC0F-488B-A871-79FBDE8941FE}" type="presParOf" srcId="{4C4E8F1F-3843-454B-B536-BE315B7BDD49}" destId="{07B15C65-5D48-4D6F-8205-0E5350637FB0}" srcOrd="0" destOrd="0" presId="urn:microsoft.com/office/officeart/2005/8/layout/vList5"/>
    <dgm:cxn modelId="{15CF8FE4-DAA8-4A15-BF99-47DFBC0D50DE}" type="presParOf" srcId="{4C4E8F1F-3843-454B-B536-BE315B7BDD49}" destId="{A262A225-A566-4A1E-9023-2E2803DA9BD7}" srcOrd="1" destOrd="0" presId="urn:microsoft.com/office/officeart/2005/8/layout/vList5"/>
    <dgm:cxn modelId="{BBAE0A24-0E55-40F7-9D9D-71D7CF4C47D5}" type="presParOf" srcId="{E1753231-95B8-4272-9A4D-194A2EE86BD8}" destId="{EC3DDB94-E5D1-4EBA-AB0C-C6C5414E90C7}" srcOrd="5" destOrd="0" presId="urn:microsoft.com/office/officeart/2005/8/layout/vList5"/>
    <dgm:cxn modelId="{FF4C4B52-7923-41FF-9624-F2DABF9A4C73}" type="presParOf" srcId="{E1753231-95B8-4272-9A4D-194A2EE86BD8}" destId="{1FD88157-83E5-4632-B20B-97263141565E}" srcOrd="6" destOrd="0" presId="urn:microsoft.com/office/officeart/2005/8/layout/vList5"/>
    <dgm:cxn modelId="{F4F36574-1BAA-43CC-BDDD-6CD5BE75B314}" type="presParOf" srcId="{1FD88157-83E5-4632-B20B-97263141565E}" destId="{FB2EE60A-AFAB-435F-A616-5A7DE1193DB9}" srcOrd="0" destOrd="0" presId="urn:microsoft.com/office/officeart/2005/8/layout/vList5"/>
    <dgm:cxn modelId="{BD8BA734-924C-45BF-92AB-D6E28359200F}" type="presParOf" srcId="{1FD88157-83E5-4632-B20B-97263141565E}" destId="{343C34C2-2E78-410A-870F-2548F27F7D0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302BE9E9-E6E9-453A-BEF5-3E4521EC2F2B}" type="doc">
      <dgm:prSet loTypeId="urn:microsoft.com/office/officeart/2005/8/layout/vList5" loCatId="list" qsTypeId="urn:microsoft.com/office/officeart/2005/8/quickstyle/3d5" qsCatId="3D" csTypeId="urn:microsoft.com/office/officeart/2005/8/colors/accent1_2" csCatId="accent1" phldr="1"/>
      <dgm:spPr/>
      <dgm:t>
        <a:bodyPr/>
        <a:lstStyle/>
        <a:p>
          <a:endParaRPr lang="en-US"/>
        </a:p>
      </dgm:t>
    </dgm:pt>
    <dgm:pt modelId="{20A61CAC-4B43-4A85-AA59-1ED23A7FAE30}">
      <dgm:prSet phldrT="[Text]"/>
      <dgm:spPr/>
      <dgm:t>
        <a:bodyPr/>
        <a:lstStyle/>
        <a:p>
          <a:pPr rtl="1"/>
          <a:r>
            <a:rPr lang="fa-IR" dirty="0" smtClean="0">
              <a:cs typeface="B Zar" pitchFamily="2" charset="-78"/>
            </a:rPr>
            <a:t>وام‌گيرنده</a:t>
          </a:r>
          <a:endParaRPr lang="en-US" dirty="0">
            <a:cs typeface="B Zar" pitchFamily="2" charset="-78"/>
          </a:endParaRPr>
        </a:p>
      </dgm:t>
    </dgm:pt>
    <dgm:pt modelId="{649EED1B-FFA6-4AA4-BDCC-450F8787FA38}" type="parTrans" cxnId="{A2A6D82B-6E0B-469B-AE7C-4FAD1330DF33}">
      <dgm:prSet/>
      <dgm:spPr/>
      <dgm:t>
        <a:bodyPr/>
        <a:lstStyle/>
        <a:p>
          <a:pPr rtl="1"/>
          <a:endParaRPr lang="en-US">
            <a:cs typeface="B Zar" pitchFamily="2" charset="-78"/>
          </a:endParaRPr>
        </a:p>
      </dgm:t>
    </dgm:pt>
    <dgm:pt modelId="{67D0D42C-8097-4255-B1CC-B2B8BEDC23F0}" type="sibTrans" cxnId="{A2A6D82B-6E0B-469B-AE7C-4FAD1330DF33}">
      <dgm:prSet/>
      <dgm:spPr/>
      <dgm:t>
        <a:bodyPr/>
        <a:lstStyle/>
        <a:p>
          <a:pPr rtl="1"/>
          <a:endParaRPr lang="en-US">
            <a:cs typeface="B Zar" pitchFamily="2" charset="-78"/>
          </a:endParaRPr>
        </a:p>
      </dgm:t>
    </dgm:pt>
    <dgm:pt modelId="{A522D405-4535-4B5E-9700-4A7198F4AAF0}">
      <dgm:prSet phldrT="[Text]"/>
      <dgm:spPr/>
      <dgm:t>
        <a:bodyPr/>
        <a:lstStyle/>
        <a:p>
          <a:pPr rtl="1"/>
          <a:r>
            <a:rPr lang="fa-IR" dirty="0" smtClean="0">
              <a:cs typeface="B Zar" pitchFamily="2" charset="-78"/>
            </a:rPr>
            <a:t>شركت متولي پروژه يا بانك عامل آن </a:t>
          </a:r>
          <a:endParaRPr lang="en-US" dirty="0">
            <a:cs typeface="B Zar" pitchFamily="2" charset="-78"/>
          </a:endParaRPr>
        </a:p>
      </dgm:t>
    </dgm:pt>
    <dgm:pt modelId="{57AFE849-1B7E-4835-BBA2-FAB230EA7F55}" type="parTrans" cxnId="{E016B1AA-AE72-421A-A9EA-1077A941C147}">
      <dgm:prSet/>
      <dgm:spPr/>
      <dgm:t>
        <a:bodyPr/>
        <a:lstStyle/>
        <a:p>
          <a:pPr rtl="1"/>
          <a:endParaRPr lang="en-US">
            <a:cs typeface="B Zar" pitchFamily="2" charset="-78"/>
          </a:endParaRPr>
        </a:p>
      </dgm:t>
    </dgm:pt>
    <dgm:pt modelId="{E04E299C-56A0-4AA5-BAE0-80FC74EF71C9}" type="sibTrans" cxnId="{E016B1AA-AE72-421A-A9EA-1077A941C147}">
      <dgm:prSet/>
      <dgm:spPr/>
      <dgm:t>
        <a:bodyPr/>
        <a:lstStyle/>
        <a:p>
          <a:pPr rtl="1"/>
          <a:endParaRPr lang="en-US">
            <a:cs typeface="B Zar" pitchFamily="2" charset="-78"/>
          </a:endParaRPr>
        </a:p>
      </dgm:t>
    </dgm:pt>
    <dgm:pt modelId="{8CA0EFFD-518A-445D-A71B-5EE86A660E13}">
      <dgm:prSet phldrT="[Text]"/>
      <dgm:spPr/>
      <dgm:t>
        <a:bodyPr/>
        <a:lstStyle/>
        <a:p>
          <a:pPr rtl="1"/>
          <a:r>
            <a:rPr lang="fa-IR" dirty="0" smtClean="0">
              <a:cs typeface="B Zar" pitchFamily="2" charset="-78"/>
            </a:rPr>
            <a:t>وام‌دهنده</a:t>
          </a:r>
          <a:endParaRPr lang="en-US" dirty="0">
            <a:cs typeface="B Zar" pitchFamily="2" charset="-78"/>
          </a:endParaRPr>
        </a:p>
      </dgm:t>
    </dgm:pt>
    <dgm:pt modelId="{A9063728-8EDC-466D-892B-78674DBA9DD0}" type="parTrans" cxnId="{7546E8F5-C955-4C6A-908E-74825698D809}">
      <dgm:prSet/>
      <dgm:spPr/>
      <dgm:t>
        <a:bodyPr/>
        <a:lstStyle/>
        <a:p>
          <a:pPr rtl="1"/>
          <a:endParaRPr lang="en-US">
            <a:cs typeface="B Zar" pitchFamily="2" charset="-78"/>
          </a:endParaRPr>
        </a:p>
      </dgm:t>
    </dgm:pt>
    <dgm:pt modelId="{E6B96401-EB64-44FE-A34F-883254EFB9C1}" type="sibTrans" cxnId="{7546E8F5-C955-4C6A-908E-74825698D809}">
      <dgm:prSet/>
      <dgm:spPr/>
      <dgm:t>
        <a:bodyPr/>
        <a:lstStyle/>
        <a:p>
          <a:pPr rtl="1"/>
          <a:endParaRPr lang="en-US">
            <a:cs typeface="B Zar" pitchFamily="2" charset="-78"/>
          </a:endParaRPr>
        </a:p>
      </dgm:t>
    </dgm:pt>
    <dgm:pt modelId="{0FBAFFC1-0C49-4AA8-BA91-C85F07013E15}">
      <dgm:prSet phldrT="[Text]"/>
      <dgm:spPr/>
      <dgm:t>
        <a:bodyPr/>
        <a:lstStyle/>
        <a:p>
          <a:pPr rtl="1"/>
          <a:r>
            <a:rPr lang="fa-IR" dirty="0" smtClean="0">
              <a:cs typeface="B Zar" pitchFamily="2" charset="-78"/>
            </a:rPr>
            <a:t>بانك (رأساً يا با تجهيز منابع)</a:t>
          </a:r>
          <a:endParaRPr lang="en-US" dirty="0">
            <a:cs typeface="B Zar" pitchFamily="2" charset="-78"/>
          </a:endParaRPr>
        </a:p>
      </dgm:t>
    </dgm:pt>
    <dgm:pt modelId="{5FA319EE-9080-4F05-A310-B6AD487CF585}" type="parTrans" cxnId="{6081898D-5E65-44DE-9A9E-B4D211AD8EC1}">
      <dgm:prSet/>
      <dgm:spPr/>
      <dgm:t>
        <a:bodyPr/>
        <a:lstStyle/>
        <a:p>
          <a:pPr rtl="1"/>
          <a:endParaRPr lang="en-US">
            <a:cs typeface="B Zar" pitchFamily="2" charset="-78"/>
          </a:endParaRPr>
        </a:p>
      </dgm:t>
    </dgm:pt>
    <dgm:pt modelId="{A9BE8FFD-98D7-4C4F-A8D3-0201B091C1BD}" type="sibTrans" cxnId="{6081898D-5E65-44DE-9A9E-B4D211AD8EC1}">
      <dgm:prSet/>
      <dgm:spPr/>
      <dgm:t>
        <a:bodyPr/>
        <a:lstStyle/>
        <a:p>
          <a:pPr rtl="1"/>
          <a:endParaRPr lang="en-US">
            <a:cs typeface="B Zar" pitchFamily="2" charset="-78"/>
          </a:endParaRPr>
        </a:p>
      </dgm:t>
    </dgm:pt>
    <dgm:pt modelId="{D3E49811-769E-44C2-9679-5D83FAC75478}">
      <dgm:prSet phldrT="[Text]"/>
      <dgm:spPr/>
      <dgm:t>
        <a:bodyPr/>
        <a:lstStyle/>
        <a:p>
          <a:pPr rtl="1"/>
          <a:r>
            <a:rPr lang="fa-IR" dirty="0" smtClean="0">
              <a:cs typeface="B Zar" pitchFamily="2" charset="-78"/>
            </a:rPr>
            <a:t>ضامن</a:t>
          </a:r>
          <a:endParaRPr lang="en-US" dirty="0">
            <a:cs typeface="B Zar" pitchFamily="2" charset="-78"/>
          </a:endParaRPr>
        </a:p>
      </dgm:t>
    </dgm:pt>
    <dgm:pt modelId="{8A5C0076-0630-4AF2-B508-1F966B5BC9B3}" type="parTrans" cxnId="{C8184844-1E41-4735-A1E7-1BA800940A5C}">
      <dgm:prSet/>
      <dgm:spPr/>
      <dgm:t>
        <a:bodyPr/>
        <a:lstStyle/>
        <a:p>
          <a:pPr rtl="1"/>
          <a:endParaRPr lang="en-US">
            <a:cs typeface="B Zar" pitchFamily="2" charset="-78"/>
          </a:endParaRPr>
        </a:p>
      </dgm:t>
    </dgm:pt>
    <dgm:pt modelId="{E64CA2D1-E5C5-4894-89D3-CF7B9D630269}" type="sibTrans" cxnId="{C8184844-1E41-4735-A1E7-1BA800940A5C}">
      <dgm:prSet/>
      <dgm:spPr/>
      <dgm:t>
        <a:bodyPr/>
        <a:lstStyle/>
        <a:p>
          <a:pPr rtl="1"/>
          <a:endParaRPr lang="en-US">
            <a:cs typeface="B Zar" pitchFamily="2" charset="-78"/>
          </a:endParaRPr>
        </a:p>
      </dgm:t>
    </dgm:pt>
    <dgm:pt modelId="{F536FC1C-71F8-4BB3-93D3-58EADCAEAA33}">
      <dgm:prSet phldrT="[Text]"/>
      <dgm:spPr/>
      <dgm:t>
        <a:bodyPr/>
        <a:lstStyle/>
        <a:p>
          <a:pPr rtl="1"/>
          <a:r>
            <a:rPr lang="fa-IR" dirty="0" smtClean="0">
              <a:cs typeface="B Zar" pitchFamily="2" charset="-78"/>
            </a:rPr>
            <a:t>بانك تأمين‌كننده مالي (ش بانك‌هاي تأمين سرمايه)</a:t>
          </a:r>
          <a:endParaRPr lang="en-US" dirty="0">
            <a:cs typeface="B Zar" pitchFamily="2" charset="-78"/>
          </a:endParaRPr>
        </a:p>
      </dgm:t>
    </dgm:pt>
    <dgm:pt modelId="{97BA7CF2-D760-4B39-982D-75800CBC4995}" type="parTrans" cxnId="{F5E13E35-8191-4F1E-B31C-90F2E70F7440}">
      <dgm:prSet/>
      <dgm:spPr/>
      <dgm:t>
        <a:bodyPr/>
        <a:lstStyle/>
        <a:p>
          <a:pPr rtl="1"/>
          <a:endParaRPr lang="en-US">
            <a:cs typeface="B Zar" pitchFamily="2" charset="-78"/>
          </a:endParaRPr>
        </a:p>
      </dgm:t>
    </dgm:pt>
    <dgm:pt modelId="{D5B58D44-D9B2-4F5F-9254-B797EA43D719}" type="sibTrans" cxnId="{F5E13E35-8191-4F1E-B31C-90F2E70F7440}">
      <dgm:prSet/>
      <dgm:spPr/>
      <dgm:t>
        <a:bodyPr/>
        <a:lstStyle/>
        <a:p>
          <a:pPr rtl="1"/>
          <a:endParaRPr lang="en-US">
            <a:cs typeface="B Zar" pitchFamily="2" charset="-78"/>
          </a:endParaRPr>
        </a:p>
      </dgm:t>
    </dgm:pt>
    <dgm:pt modelId="{9890F8C9-E143-4F2B-8913-C87B3F376B5B}">
      <dgm:prSet phldrT="[Text]"/>
      <dgm:spPr/>
      <dgm:t>
        <a:bodyPr/>
        <a:lstStyle/>
        <a:p>
          <a:pPr rtl="1"/>
          <a:r>
            <a:rPr lang="fa-IR" dirty="0" smtClean="0">
              <a:cs typeface="B Zar" pitchFamily="2" charset="-78"/>
            </a:rPr>
            <a:t>متكي به</a:t>
          </a:r>
          <a:endParaRPr lang="en-US" dirty="0">
            <a:cs typeface="B Zar" pitchFamily="2" charset="-78"/>
          </a:endParaRPr>
        </a:p>
      </dgm:t>
    </dgm:pt>
    <dgm:pt modelId="{E75573CF-5883-4505-9129-4161FAE697C1}" type="parTrans" cxnId="{AC861C19-0E26-45E4-B92D-830F293EC11B}">
      <dgm:prSet/>
      <dgm:spPr/>
      <dgm:t>
        <a:bodyPr/>
        <a:lstStyle/>
        <a:p>
          <a:endParaRPr lang="en-US"/>
        </a:p>
      </dgm:t>
    </dgm:pt>
    <dgm:pt modelId="{5ED58851-088F-48C8-85B3-9A4F455DB1A7}" type="sibTrans" cxnId="{AC861C19-0E26-45E4-B92D-830F293EC11B}">
      <dgm:prSet/>
      <dgm:spPr/>
      <dgm:t>
        <a:bodyPr/>
        <a:lstStyle/>
        <a:p>
          <a:endParaRPr lang="en-US"/>
        </a:p>
      </dgm:t>
    </dgm:pt>
    <dgm:pt modelId="{97E0B6F1-5F5A-4D98-91FC-E74D2E275F19}">
      <dgm:prSet phldrT="[Text]"/>
      <dgm:spPr/>
      <dgm:t>
        <a:bodyPr/>
        <a:lstStyle/>
        <a:p>
          <a:pPr rtl="1"/>
          <a:r>
            <a:rPr lang="fa-IR" dirty="0" smtClean="0">
              <a:cs typeface="B Zar" pitchFamily="2" charset="-78"/>
            </a:rPr>
            <a:t>بررسي بانك تأمين‌كننده مالي، جريان ورودي و خروجي منابع، دارايي‌ها و نظارت‌ها</a:t>
          </a:r>
          <a:endParaRPr lang="en-US" dirty="0">
            <a:cs typeface="B Zar" pitchFamily="2" charset="-78"/>
          </a:endParaRPr>
        </a:p>
      </dgm:t>
    </dgm:pt>
    <dgm:pt modelId="{C7ADC1E8-17EA-47AA-8A7B-07A5D884D5DE}" type="parTrans" cxnId="{1C1E612F-F3BD-48C4-9BD1-B26E94AEBDDD}">
      <dgm:prSet/>
      <dgm:spPr/>
      <dgm:t>
        <a:bodyPr/>
        <a:lstStyle/>
        <a:p>
          <a:endParaRPr lang="en-US"/>
        </a:p>
      </dgm:t>
    </dgm:pt>
    <dgm:pt modelId="{8F008115-0F1F-477F-9581-3537D236F7D4}" type="sibTrans" cxnId="{1C1E612F-F3BD-48C4-9BD1-B26E94AEBDDD}">
      <dgm:prSet/>
      <dgm:spPr/>
      <dgm:t>
        <a:bodyPr/>
        <a:lstStyle/>
        <a:p>
          <a:endParaRPr lang="en-US"/>
        </a:p>
      </dgm:t>
    </dgm:pt>
    <dgm:pt modelId="{E1753231-95B8-4272-9A4D-194A2EE86BD8}" type="pres">
      <dgm:prSet presAssocID="{302BE9E9-E6E9-453A-BEF5-3E4521EC2F2B}" presName="Name0" presStyleCnt="0">
        <dgm:presLayoutVars>
          <dgm:dir val="rev"/>
          <dgm:animLvl val="lvl"/>
          <dgm:resizeHandles val="exact"/>
        </dgm:presLayoutVars>
      </dgm:prSet>
      <dgm:spPr/>
      <dgm:t>
        <a:bodyPr/>
        <a:lstStyle/>
        <a:p>
          <a:endParaRPr lang="en-US"/>
        </a:p>
      </dgm:t>
    </dgm:pt>
    <dgm:pt modelId="{BDC09617-66C7-4E5F-B2DD-3153D29EC5C2}" type="pres">
      <dgm:prSet presAssocID="{20A61CAC-4B43-4A85-AA59-1ED23A7FAE30}" presName="linNode" presStyleCnt="0"/>
      <dgm:spPr/>
    </dgm:pt>
    <dgm:pt modelId="{FF781233-8D85-4E08-B720-BD669823504A}" type="pres">
      <dgm:prSet presAssocID="{20A61CAC-4B43-4A85-AA59-1ED23A7FAE30}" presName="parentText" presStyleLbl="node1" presStyleIdx="0" presStyleCnt="4">
        <dgm:presLayoutVars>
          <dgm:chMax val="1"/>
          <dgm:bulletEnabled val="1"/>
        </dgm:presLayoutVars>
      </dgm:prSet>
      <dgm:spPr/>
      <dgm:t>
        <a:bodyPr/>
        <a:lstStyle/>
        <a:p>
          <a:endParaRPr lang="en-US"/>
        </a:p>
      </dgm:t>
    </dgm:pt>
    <dgm:pt modelId="{2989F574-B3A4-4E0D-88CF-FB2B094DF0FB}" type="pres">
      <dgm:prSet presAssocID="{20A61CAC-4B43-4A85-AA59-1ED23A7FAE30}" presName="descendantText" presStyleLbl="alignAccFollowNode1" presStyleIdx="0" presStyleCnt="4">
        <dgm:presLayoutVars>
          <dgm:bulletEnabled val="1"/>
        </dgm:presLayoutVars>
      </dgm:prSet>
      <dgm:spPr/>
      <dgm:t>
        <a:bodyPr/>
        <a:lstStyle/>
        <a:p>
          <a:endParaRPr lang="en-US"/>
        </a:p>
      </dgm:t>
    </dgm:pt>
    <dgm:pt modelId="{0766E7A9-4E69-486B-9B70-8D462E6BBEDD}" type="pres">
      <dgm:prSet presAssocID="{67D0D42C-8097-4255-B1CC-B2B8BEDC23F0}" presName="sp" presStyleCnt="0"/>
      <dgm:spPr/>
    </dgm:pt>
    <dgm:pt modelId="{D570B273-DFAD-4A17-B46B-DBAB2C72BA5A}" type="pres">
      <dgm:prSet presAssocID="{8CA0EFFD-518A-445D-A71B-5EE86A660E13}" presName="linNode" presStyleCnt="0"/>
      <dgm:spPr/>
    </dgm:pt>
    <dgm:pt modelId="{A65CAE35-5540-4108-93EA-F94DF6112CE8}" type="pres">
      <dgm:prSet presAssocID="{8CA0EFFD-518A-445D-A71B-5EE86A660E13}" presName="parentText" presStyleLbl="node1" presStyleIdx="1" presStyleCnt="4">
        <dgm:presLayoutVars>
          <dgm:chMax val="1"/>
          <dgm:bulletEnabled val="1"/>
        </dgm:presLayoutVars>
      </dgm:prSet>
      <dgm:spPr/>
      <dgm:t>
        <a:bodyPr/>
        <a:lstStyle/>
        <a:p>
          <a:endParaRPr lang="en-US"/>
        </a:p>
      </dgm:t>
    </dgm:pt>
    <dgm:pt modelId="{D039E923-4C1A-4F4B-BE61-961A87381706}" type="pres">
      <dgm:prSet presAssocID="{8CA0EFFD-518A-445D-A71B-5EE86A660E13}" presName="descendantText" presStyleLbl="alignAccFollowNode1" presStyleIdx="1" presStyleCnt="4">
        <dgm:presLayoutVars>
          <dgm:bulletEnabled val="1"/>
        </dgm:presLayoutVars>
      </dgm:prSet>
      <dgm:spPr/>
      <dgm:t>
        <a:bodyPr/>
        <a:lstStyle/>
        <a:p>
          <a:endParaRPr lang="en-US"/>
        </a:p>
      </dgm:t>
    </dgm:pt>
    <dgm:pt modelId="{4B082672-8506-48D4-8A31-855870BC858D}" type="pres">
      <dgm:prSet presAssocID="{E6B96401-EB64-44FE-A34F-883254EFB9C1}" presName="sp" presStyleCnt="0"/>
      <dgm:spPr/>
    </dgm:pt>
    <dgm:pt modelId="{4C4E8F1F-3843-454B-B536-BE315B7BDD49}" type="pres">
      <dgm:prSet presAssocID="{D3E49811-769E-44C2-9679-5D83FAC75478}" presName="linNode" presStyleCnt="0"/>
      <dgm:spPr/>
    </dgm:pt>
    <dgm:pt modelId="{07B15C65-5D48-4D6F-8205-0E5350637FB0}" type="pres">
      <dgm:prSet presAssocID="{D3E49811-769E-44C2-9679-5D83FAC75478}" presName="parentText" presStyleLbl="node1" presStyleIdx="2" presStyleCnt="4">
        <dgm:presLayoutVars>
          <dgm:chMax val="1"/>
          <dgm:bulletEnabled val="1"/>
        </dgm:presLayoutVars>
      </dgm:prSet>
      <dgm:spPr/>
      <dgm:t>
        <a:bodyPr/>
        <a:lstStyle/>
        <a:p>
          <a:endParaRPr lang="en-US"/>
        </a:p>
      </dgm:t>
    </dgm:pt>
    <dgm:pt modelId="{A262A225-A566-4A1E-9023-2E2803DA9BD7}" type="pres">
      <dgm:prSet presAssocID="{D3E49811-769E-44C2-9679-5D83FAC75478}" presName="descendantText" presStyleLbl="alignAccFollowNode1" presStyleIdx="2" presStyleCnt="4">
        <dgm:presLayoutVars>
          <dgm:bulletEnabled val="1"/>
        </dgm:presLayoutVars>
      </dgm:prSet>
      <dgm:spPr/>
      <dgm:t>
        <a:bodyPr/>
        <a:lstStyle/>
        <a:p>
          <a:endParaRPr lang="en-US"/>
        </a:p>
      </dgm:t>
    </dgm:pt>
    <dgm:pt modelId="{EC3DDB94-E5D1-4EBA-AB0C-C6C5414E90C7}" type="pres">
      <dgm:prSet presAssocID="{E64CA2D1-E5C5-4894-89D3-CF7B9D630269}" presName="sp" presStyleCnt="0"/>
      <dgm:spPr/>
    </dgm:pt>
    <dgm:pt modelId="{1FD88157-83E5-4632-B20B-97263141565E}" type="pres">
      <dgm:prSet presAssocID="{9890F8C9-E143-4F2B-8913-C87B3F376B5B}" presName="linNode" presStyleCnt="0"/>
      <dgm:spPr/>
    </dgm:pt>
    <dgm:pt modelId="{FB2EE60A-AFAB-435F-A616-5A7DE1193DB9}" type="pres">
      <dgm:prSet presAssocID="{9890F8C9-E143-4F2B-8913-C87B3F376B5B}" presName="parentText" presStyleLbl="node1" presStyleIdx="3" presStyleCnt="4">
        <dgm:presLayoutVars>
          <dgm:chMax val="1"/>
          <dgm:bulletEnabled val="1"/>
        </dgm:presLayoutVars>
      </dgm:prSet>
      <dgm:spPr/>
      <dgm:t>
        <a:bodyPr/>
        <a:lstStyle/>
        <a:p>
          <a:endParaRPr lang="en-US"/>
        </a:p>
      </dgm:t>
    </dgm:pt>
    <dgm:pt modelId="{343C34C2-2E78-410A-870F-2548F27F7D0F}" type="pres">
      <dgm:prSet presAssocID="{9890F8C9-E143-4F2B-8913-C87B3F376B5B}" presName="descendantText" presStyleLbl="alignAccFollowNode1" presStyleIdx="3" presStyleCnt="4">
        <dgm:presLayoutVars>
          <dgm:bulletEnabled val="1"/>
        </dgm:presLayoutVars>
      </dgm:prSet>
      <dgm:spPr/>
      <dgm:t>
        <a:bodyPr/>
        <a:lstStyle/>
        <a:p>
          <a:endParaRPr lang="en-US"/>
        </a:p>
      </dgm:t>
    </dgm:pt>
  </dgm:ptLst>
  <dgm:cxnLst>
    <dgm:cxn modelId="{A0152CDE-5753-4FA8-BEF8-9C1627E6EB5D}" type="presOf" srcId="{A522D405-4535-4B5E-9700-4A7198F4AAF0}" destId="{2989F574-B3A4-4E0D-88CF-FB2B094DF0FB}" srcOrd="0" destOrd="0" presId="urn:microsoft.com/office/officeart/2005/8/layout/vList5"/>
    <dgm:cxn modelId="{2632FC3C-F957-4198-A8D1-8E28ACE9421A}" type="presOf" srcId="{F536FC1C-71F8-4BB3-93D3-58EADCAEAA33}" destId="{A262A225-A566-4A1E-9023-2E2803DA9BD7}" srcOrd="0" destOrd="0" presId="urn:microsoft.com/office/officeart/2005/8/layout/vList5"/>
    <dgm:cxn modelId="{6081898D-5E65-44DE-9A9E-B4D211AD8EC1}" srcId="{8CA0EFFD-518A-445D-A71B-5EE86A660E13}" destId="{0FBAFFC1-0C49-4AA8-BA91-C85F07013E15}" srcOrd="0" destOrd="0" parTransId="{5FA319EE-9080-4F05-A310-B6AD487CF585}" sibTransId="{A9BE8FFD-98D7-4C4F-A8D3-0201B091C1BD}"/>
    <dgm:cxn modelId="{1C1E612F-F3BD-48C4-9BD1-B26E94AEBDDD}" srcId="{9890F8C9-E143-4F2B-8913-C87B3F376B5B}" destId="{97E0B6F1-5F5A-4D98-91FC-E74D2E275F19}" srcOrd="0" destOrd="0" parTransId="{C7ADC1E8-17EA-47AA-8A7B-07A5D884D5DE}" sibTransId="{8F008115-0F1F-477F-9581-3537D236F7D4}"/>
    <dgm:cxn modelId="{412F3B1C-E17B-49D9-9664-DCE72ACCE963}" type="presOf" srcId="{20A61CAC-4B43-4A85-AA59-1ED23A7FAE30}" destId="{FF781233-8D85-4E08-B720-BD669823504A}" srcOrd="0" destOrd="0" presId="urn:microsoft.com/office/officeart/2005/8/layout/vList5"/>
    <dgm:cxn modelId="{DB312A2B-F0C8-4162-96E7-0307D3376707}" type="presOf" srcId="{302BE9E9-E6E9-453A-BEF5-3E4521EC2F2B}" destId="{E1753231-95B8-4272-9A4D-194A2EE86BD8}" srcOrd="0" destOrd="0" presId="urn:microsoft.com/office/officeart/2005/8/layout/vList5"/>
    <dgm:cxn modelId="{F5E13E35-8191-4F1E-B31C-90F2E70F7440}" srcId="{D3E49811-769E-44C2-9679-5D83FAC75478}" destId="{F536FC1C-71F8-4BB3-93D3-58EADCAEAA33}" srcOrd="0" destOrd="0" parTransId="{97BA7CF2-D760-4B39-982D-75800CBC4995}" sibTransId="{D5B58D44-D9B2-4F5F-9254-B797EA43D719}"/>
    <dgm:cxn modelId="{E1715C73-287E-4ABD-8680-73CAC38B9C71}" type="presOf" srcId="{9890F8C9-E143-4F2B-8913-C87B3F376B5B}" destId="{FB2EE60A-AFAB-435F-A616-5A7DE1193DB9}" srcOrd="0" destOrd="0" presId="urn:microsoft.com/office/officeart/2005/8/layout/vList5"/>
    <dgm:cxn modelId="{67171840-726E-4C88-B53D-74AC90291F00}" type="presOf" srcId="{8CA0EFFD-518A-445D-A71B-5EE86A660E13}" destId="{A65CAE35-5540-4108-93EA-F94DF6112CE8}" srcOrd="0" destOrd="0" presId="urn:microsoft.com/office/officeart/2005/8/layout/vList5"/>
    <dgm:cxn modelId="{A2A6D82B-6E0B-469B-AE7C-4FAD1330DF33}" srcId="{302BE9E9-E6E9-453A-BEF5-3E4521EC2F2B}" destId="{20A61CAC-4B43-4A85-AA59-1ED23A7FAE30}" srcOrd="0" destOrd="0" parTransId="{649EED1B-FFA6-4AA4-BDCC-450F8787FA38}" sibTransId="{67D0D42C-8097-4255-B1CC-B2B8BEDC23F0}"/>
    <dgm:cxn modelId="{AC861C19-0E26-45E4-B92D-830F293EC11B}" srcId="{302BE9E9-E6E9-453A-BEF5-3E4521EC2F2B}" destId="{9890F8C9-E143-4F2B-8913-C87B3F376B5B}" srcOrd="3" destOrd="0" parTransId="{E75573CF-5883-4505-9129-4161FAE697C1}" sibTransId="{5ED58851-088F-48C8-85B3-9A4F455DB1A7}"/>
    <dgm:cxn modelId="{E016B1AA-AE72-421A-A9EA-1077A941C147}" srcId="{20A61CAC-4B43-4A85-AA59-1ED23A7FAE30}" destId="{A522D405-4535-4B5E-9700-4A7198F4AAF0}" srcOrd="0" destOrd="0" parTransId="{57AFE849-1B7E-4835-BBA2-FAB230EA7F55}" sibTransId="{E04E299C-56A0-4AA5-BAE0-80FC74EF71C9}"/>
    <dgm:cxn modelId="{C8184844-1E41-4735-A1E7-1BA800940A5C}" srcId="{302BE9E9-E6E9-453A-BEF5-3E4521EC2F2B}" destId="{D3E49811-769E-44C2-9679-5D83FAC75478}" srcOrd="2" destOrd="0" parTransId="{8A5C0076-0630-4AF2-B508-1F966B5BC9B3}" sibTransId="{E64CA2D1-E5C5-4894-89D3-CF7B9D630269}"/>
    <dgm:cxn modelId="{571F9F3D-7D36-4EDF-86F1-51FF4B6E33D6}" type="presOf" srcId="{0FBAFFC1-0C49-4AA8-BA91-C85F07013E15}" destId="{D039E923-4C1A-4F4B-BE61-961A87381706}" srcOrd="0" destOrd="0" presId="urn:microsoft.com/office/officeart/2005/8/layout/vList5"/>
    <dgm:cxn modelId="{7546E8F5-C955-4C6A-908E-74825698D809}" srcId="{302BE9E9-E6E9-453A-BEF5-3E4521EC2F2B}" destId="{8CA0EFFD-518A-445D-A71B-5EE86A660E13}" srcOrd="1" destOrd="0" parTransId="{A9063728-8EDC-466D-892B-78674DBA9DD0}" sibTransId="{E6B96401-EB64-44FE-A34F-883254EFB9C1}"/>
    <dgm:cxn modelId="{E1EE359E-B378-4FC2-A1CC-731192D4ACF4}" type="presOf" srcId="{97E0B6F1-5F5A-4D98-91FC-E74D2E275F19}" destId="{343C34C2-2E78-410A-870F-2548F27F7D0F}" srcOrd="0" destOrd="0" presId="urn:microsoft.com/office/officeart/2005/8/layout/vList5"/>
    <dgm:cxn modelId="{2BD0AA4A-06D5-48CB-A91F-64209EFA41C7}" type="presOf" srcId="{D3E49811-769E-44C2-9679-5D83FAC75478}" destId="{07B15C65-5D48-4D6F-8205-0E5350637FB0}" srcOrd="0" destOrd="0" presId="urn:microsoft.com/office/officeart/2005/8/layout/vList5"/>
    <dgm:cxn modelId="{B22399F7-8387-4659-9D25-99583228A7D8}" type="presParOf" srcId="{E1753231-95B8-4272-9A4D-194A2EE86BD8}" destId="{BDC09617-66C7-4E5F-B2DD-3153D29EC5C2}" srcOrd="0" destOrd="0" presId="urn:microsoft.com/office/officeart/2005/8/layout/vList5"/>
    <dgm:cxn modelId="{71DD61C6-2FC7-41FE-8205-5AD58BB74207}" type="presParOf" srcId="{BDC09617-66C7-4E5F-B2DD-3153D29EC5C2}" destId="{FF781233-8D85-4E08-B720-BD669823504A}" srcOrd="0" destOrd="0" presId="urn:microsoft.com/office/officeart/2005/8/layout/vList5"/>
    <dgm:cxn modelId="{3B0EDEA8-AC69-44D1-8517-AB750E6FA18F}" type="presParOf" srcId="{BDC09617-66C7-4E5F-B2DD-3153D29EC5C2}" destId="{2989F574-B3A4-4E0D-88CF-FB2B094DF0FB}" srcOrd="1" destOrd="0" presId="urn:microsoft.com/office/officeart/2005/8/layout/vList5"/>
    <dgm:cxn modelId="{292414B5-1410-4B41-B5DE-174DDFA3C915}" type="presParOf" srcId="{E1753231-95B8-4272-9A4D-194A2EE86BD8}" destId="{0766E7A9-4E69-486B-9B70-8D462E6BBEDD}" srcOrd="1" destOrd="0" presId="urn:microsoft.com/office/officeart/2005/8/layout/vList5"/>
    <dgm:cxn modelId="{6583A559-EA64-4FA8-9BAC-18BAE664E212}" type="presParOf" srcId="{E1753231-95B8-4272-9A4D-194A2EE86BD8}" destId="{D570B273-DFAD-4A17-B46B-DBAB2C72BA5A}" srcOrd="2" destOrd="0" presId="urn:microsoft.com/office/officeart/2005/8/layout/vList5"/>
    <dgm:cxn modelId="{76FB59AD-ADF8-488C-9167-927D05C9685E}" type="presParOf" srcId="{D570B273-DFAD-4A17-B46B-DBAB2C72BA5A}" destId="{A65CAE35-5540-4108-93EA-F94DF6112CE8}" srcOrd="0" destOrd="0" presId="urn:microsoft.com/office/officeart/2005/8/layout/vList5"/>
    <dgm:cxn modelId="{80D100C9-9413-4640-A400-A87CD8D35045}" type="presParOf" srcId="{D570B273-DFAD-4A17-B46B-DBAB2C72BA5A}" destId="{D039E923-4C1A-4F4B-BE61-961A87381706}" srcOrd="1" destOrd="0" presId="urn:microsoft.com/office/officeart/2005/8/layout/vList5"/>
    <dgm:cxn modelId="{BEB46B7C-A621-4FCE-A6DC-7E7AD5C13F84}" type="presParOf" srcId="{E1753231-95B8-4272-9A4D-194A2EE86BD8}" destId="{4B082672-8506-48D4-8A31-855870BC858D}" srcOrd="3" destOrd="0" presId="urn:microsoft.com/office/officeart/2005/8/layout/vList5"/>
    <dgm:cxn modelId="{F5C28275-D11E-4AD5-A608-E56F242B0141}" type="presParOf" srcId="{E1753231-95B8-4272-9A4D-194A2EE86BD8}" destId="{4C4E8F1F-3843-454B-B536-BE315B7BDD49}" srcOrd="4" destOrd="0" presId="urn:microsoft.com/office/officeart/2005/8/layout/vList5"/>
    <dgm:cxn modelId="{CA968AC3-72F0-4277-93A8-9823357440F9}" type="presParOf" srcId="{4C4E8F1F-3843-454B-B536-BE315B7BDD49}" destId="{07B15C65-5D48-4D6F-8205-0E5350637FB0}" srcOrd="0" destOrd="0" presId="urn:microsoft.com/office/officeart/2005/8/layout/vList5"/>
    <dgm:cxn modelId="{B3F5CC0C-9BF7-4593-A335-6786225B3231}" type="presParOf" srcId="{4C4E8F1F-3843-454B-B536-BE315B7BDD49}" destId="{A262A225-A566-4A1E-9023-2E2803DA9BD7}" srcOrd="1" destOrd="0" presId="urn:microsoft.com/office/officeart/2005/8/layout/vList5"/>
    <dgm:cxn modelId="{AB092A4A-FD75-486C-9E19-DD95FC3EE644}" type="presParOf" srcId="{E1753231-95B8-4272-9A4D-194A2EE86BD8}" destId="{EC3DDB94-E5D1-4EBA-AB0C-C6C5414E90C7}" srcOrd="5" destOrd="0" presId="urn:microsoft.com/office/officeart/2005/8/layout/vList5"/>
    <dgm:cxn modelId="{6E8A65CA-DF47-4906-B210-623A63745030}" type="presParOf" srcId="{E1753231-95B8-4272-9A4D-194A2EE86BD8}" destId="{1FD88157-83E5-4632-B20B-97263141565E}" srcOrd="6" destOrd="0" presId="urn:microsoft.com/office/officeart/2005/8/layout/vList5"/>
    <dgm:cxn modelId="{971A52EB-5698-4B72-9674-7E987851E492}" type="presParOf" srcId="{1FD88157-83E5-4632-B20B-97263141565E}" destId="{FB2EE60A-AFAB-435F-A616-5A7DE1193DB9}" srcOrd="0" destOrd="0" presId="urn:microsoft.com/office/officeart/2005/8/layout/vList5"/>
    <dgm:cxn modelId="{3201FEF6-3527-476E-8D58-D297D9286C06}" type="presParOf" srcId="{1FD88157-83E5-4632-B20B-97263141565E}" destId="{343C34C2-2E78-410A-870F-2548F27F7D0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9BCAD4-89B1-45DF-92CD-44CCF383179F}" type="doc">
      <dgm:prSet loTypeId="urn:microsoft.com/office/officeart/2005/8/layout/hList3" loCatId="list" qsTypeId="urn:microsoft.com/office/officeart/2005/8/quickstyle/3d7" qsCatId="3D" csTypeId="urn:microsoft.com/office/officeart/2005/8/colors/accent0_2" csCatId="mainScheme"/>
      <dgm:spPr/>
      <dgm:t>
        <a:bodyPr/>
        <a:lstStyle/>
        <a:p>
          <a:endParaRPr lang="en-US"/>
        </a:p>
      </dgm:t>
    </dgm:pt>
    <dgm:pt modelId="{0D59C921-D2BB-44B5-A7F5-2CB297A214EB}">
      <dgm:prSet/>
      <dgm:spPr/>
      <dgm:t>
        <a:bodyPr/>
        <a:lstStyle/>
        <a:p>
          <a:pPr rtl="1"/>
          <a:r>
            <a:rPr lang="fa-IR" dirty="0" smtClean="0">
              <a:cs typeface="B Titr" pitchFamily="2" charset="-78"/>
            </a:rPr>
            <a:t>بودجه‌بندی سرمایه‌ای</a:t>
          </a:r>
          <a:endParaRPr lang="en-US" dirty="0">
            <a:cs typeface="B Titr" pitchFamily="2" charset="-78"/>
          </a:endParaRPr>
        </a:p>
      </dgm:t>
    </dgm:pt>
    <dgm:pt modelId="{686ABF66-C39E-454E-9E32-A6F758D48A10}" type="parTrans" cxnId="{9366409E-B90C-4EEC-A577-9885141FE44D}">
      <dgm:prSet/>
      <dgm:spPr/>
      <dgm:t>
        <a:bodyPr/>
        <a:lstStyle/>
        <a:p>
          <a:endParaRPr lang="en-US"/>
        </a:p>
      </dgm:t>
    </dgm:pt>
    <dgm:pt modelId="{BA35D193-241A-41C5-AEBA-EA50767F2BEA}" type="sibTrans" cxnId="{9366409E-B90C-4EEC-A577-9885141FE44D}">
      <dgm:prSet/>
      <dgm:spPr/>
      <dgm:t>
        <a:bodyPr/>
        <a:lstStyle/>
        <a:p>
          <a:endParaRPr lang="en-US"/>
        </a:p>
      </dgm:t>
    </dgm:pt>
    <dgm:pt modelId="{0A50CF8D-918E-48A4-9176-9A347C9DE276}">
      <dgm:prSet/>
      <dgm:spPr/>
      <dgm:t>
        <a:bodyPr/>
        <a:lstStyle/>
        <a:p>
          <a:pPr rtl="1"/>
          <a:r>
            <a:rPr lang="fa-IR" dirty="0" smtClean="0">
              <a:cs typeface="B Zar" pitchFamily="2" charset="-78"/>
            </a:rPr>
            <a:t>در چه پروژه‌هایی سرمایه‌گذای کنیم؟</a:t>
          </a:r>
          <a:endParaRPr lang="en-US" dirty="0">
            <a:cs typeface="B Zar" pitchFamily="2" charset="-78"/>
          </a:endParaRPr>
        </a:p>
      </dgm:t>
    </dgm:pt>
    <dgm:pt modelId="{AD05A2A7-1876-468C-AC34-023C5E014397}" type="parTrans" cxnId="{AA654E19-62AF-4312-8711-4E6D907BE082}">
      <dgm:prSet/>
      <dgm:spPr/>
      <dgm:t>
        <a:bodyPr/>
        <a:lstStyle/>
        <a:p>
          <a:endParaRPr lang="en-US"/>
        </a:p>
      </dgm:t>
    </dgm:pt>
    <dgm:pt modelId="{602929BB-972A-44B5-B906-CE648DC056E2}" type="sibTrans" cxnId="{AA654E19-62AF-4312-8711-4E6D907BE082}">
      <dgm:prSet/>
      <dgm:spPr/>
      <dgm:t>
        <a:bodyPr/>
        <a:lstStyle/>
        <a:p>
          <a:endParaRPr lang="en-US"/>
        </a:p>
      </dgm:t>
    </dgm:pt>
    <dgm:pt modelId="{CAEC3CF0-726C-4851-8396-D4705D9C119F}" type="pres">
      <dgm:prSet presAssocID="{AA9BCAD4-89B1-45DF-92CD-44CCF383179F}" presName="composite" presStyleCnt="0">
        <dgm:presLayoutVars>
          <dgm:chMax val="1"/>
          <dgm:dir/>
          <dgm:resizeHandles val="exact"/>
        </dgm:presLayoutVars>
      </dgm:prSet>
      <dgm:spPr/>
      <dgm:t>
        <a:bodyPr/>
        <a:lstStyle/>
        <a:p>
          <a:endParaRPr lang="en-US"/>
        </a:p>
      </dgm:t>
    </dgm:pt>
    <dgm:pt modelId="{CB3E23D1-56D1-4B32-B046-CF7E75E31193}" type="pres">
      <dgm:prSet presAssocID="{0D59C921-D2BB-44B5-A7F5-2CB297A214EB}" presName="roof" presStyleLbl="dkBgShp" presStyleIdx="0" presStyleCnt="2"/>
      <dgm:spPr/>
      <dgm:t>
        <a:bodyPr/>
        <a:lstStyle/>
        <a:p>
          <a:endParaRPr lang="en-US"/>
        </a:p>
      </dgm:t>
    </dgm:pt>
    <dgm:pt modelId="{B07A2175-04C1-46DD-B88E-B4C639985F61}" type="pres">
      <dgm:prSet presAssocID="{0D59C921-D2BB-44B5-A7F5-2CB297A214EB}" presName="pillars" presStyleCnt="0"/>
      <dgm:spPr/>
    </dgm:pt>
    <dgm:pt modelId="{6B8372CE-44D5-45E7-9538-E8FC49377174}" type="pres">
      <dgm:prSet presAssocID="{0D59C921-D2BB-44B5-A7F5-2CB297A214EB}" presName="pillar1" presStyleLbl="node1" presStyleIdx="0" presStyleCnt="1">
        <dgm:presLayoutVars>
          <dgm:bulletEnabled val="1"/>
        </dgm:presLayoutVars>
      </dgm:prSet>
      <dgm:spPr/>
      <dgm:t>
        <a:bodyPr/>
        <a:lstStyle/>
        <a:p>
          <a:endParaRPr lang="en-US"/>
        </a:p>
      </dgm:t>
    </dgm:pt>
    <dgm:pt modelId="{D5565F41-B59E-4A53-817F-490B618BA052}" type="pres">
      <dgm:prSet presAssocID="{0D59C921-D2BB-44B5-A7F5-2CB297A214EB}" presName="base" presStyleLbl="dkBgShp" presStyleIdx="1" presStyleCnt="2"/>
      <dgm:spPr/>
    </dgm:pt>
  </dgm:ptLst>
  <dgm:cxnLst>
    <dgm:cxn modelId="{4B3041FF-5B8B-408E-95EB-281325B382E8}" type="presOf" srcId="{0A50CF8D-918E-48A4-9176-9A347C9DE276}" destId="{6B8372CE-44D5-45E7-9538-E8FC49377174}" srcOrd="0" destOrd="0" presId="urn:microsoft.com/office/officeart/2005/8/layout/hList3"/>
    <dgm:cxn modelId="{AA654E19-62AF-4312-8711-4E6D907BE082}" srcId="{0D59C921-D2BB-44B5-A7F5-2CB297A214EB}" destId="{0A50CF8D-918E-48A4-9176-9A347C9DE276}" srcOrd="0" destOrd="0" parTransId="{AD05A2A7-1876-468C-AC34-023C5E014397}" sibTransId="{602929BB-972A-44B5-B906-CE648DC056E2}"/>
    <dgm:cxn modelId="{9366409E-B90C-4EEC-A577-9885141FE44D}" srcId="{AA9BCAD4-89B1-45DF-92CD-44CCF383179F}" destId="{0D59C921-D2BB-44B5-A7F5-2CB297A214EB}" srcOrd="0" destOrd="0" parTransId="{686ABF66-C39E-454E-9E32-A6F758D48A10}" sibTransId="{BA35D193-241A-41C5-AEBA-EA50767F2BEA}"/>
    <dgm:cxn modelId="{12ED994D-0C8C-439F-A0D1-98610B2CF789}" type="presOf" srcId="{AA9BCAD4-89B1-45DF-92CD-44CCF383179F}" destId="{CAEC3CF0-726C-4851-8396-D4705D9C119F}" srcOrd="0" destOrd="0" presId="urn:microsoft.com/office/officeart/2005/8/layout/hList3"/>
    <dgm:cxn modelId="{5B361D22-957B-4E2C-BD91-C583AC0994DE}" type="presOf" srcId="{0D59C921-D2BB-44B5-A7F5-2CB297A214EB}" destId="{CB3E23D1-56D1-4B32-B046-CF7E75E31193}" srcOrd="0" destOrd="0" presId="urn:microsoft.com/office/officeart/2005/8/layout/hList3"/>
    <dgm:cxn modelId="{C065C43C-44FC-49B6-98F7-6E2D4A028986}" type="presParOf" srcId="{CAEC3CF0-726C-4851-8396-D4705D9C119F}" destId="{CB3E23D1-56D1-4B32-B046-CF7E75E31193}" srcOrd="0" destOrd="0" presId="urn:microsoft.com/office/officeart/2005/8/layout/hList3"/>
    <dgm:cxn modelId="{3636786E-F6C3-418D-AF33-4C3D40F518FA}" type="presParOf" srcId="{CAEC3CF0-726C-4851-8396-D4705D9C119F}" destId="{B07A2175-04C1-46DD-B88E-B4C639985F61}" srcOrd="1" destOrd="0" presId="urn:microsoft.com/office/officeart/2005/8/layout/hList3"/>
    <dgm:cxn modelId="{98E25D1F-B9FB-4881-AE04-ECBED6C4D7E2}" type="presParOf" srcId="{B07A2175-04C1-46DD-B88E-B4C639985F61}" destId="{6B8372CE-44D5-45E7-9538-E8FC49377174}" srcOrd="0" destOrd="0" presId="urn:microsoft.com/office/officeart/2005/8/layout/hList3"/>
    <dgm:cxn modelId="{8EED2F05-0D0F-464A-A412-6450AF05B364}" type="presParOf" srcId="{CAEC3CF0-726C-4851-8396-D4705D9C119F}" destId="{D5565F41-B59E-4A53-817F-490B618BA052}"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302BE9E9-E6E9-453A-BEF5-3E4521EC2F2B}" type="doc">
      <dgm:prSet loTypeId="urn:microsoft.com/office/officeart/2005/8/layout/vList5" loCatId="list" qsTypeId="urn:microsoft.com/office/officeart/2005/8/quickstyle/3d5" qsCatId="3D" csTypeId="urn:microsoft.com/office/officeart/2005/8/colors/accent1_2" csCatId="accent1" phldr="1"/>
      <dgm:spPr/>
      <dgm:t>
        <a:bodyPr/>
        <a:lstStyle/>
        <a:p>
          <a:endParaRPr lang="en-US"/>
        </a:p>
      </dgm:t>
    </dgm:pt>
    <dgm:pt modelId="{20A61CAC-4B43-4A85-AA59-1ED23A7FAE30}">
      <dgm:prSet phldrT="[Text]"/>
      <dgm:spPr/>
      <dgm:t>
        <a:bodyPr/>
        <a:lstStyle/>
        <a:p>
          <a:pPr rtl="1"/>
          <a:r>
            <a:rPr lang="fa-IR" dirty="0" smtClean="0">
              <a:cs typeface="B Zar" pitchFamily="2" charset="-78"/>
            </a:rPr>
            <a:t>وام‌گيرنده</a:t>
          </a:r>
          <a:endParaRPr lang="en-US" dirty="0">
            <a:cs typeface="B Zar" pitchFamily="2" charset="-78"/>
          </a:endParaRPr>
        </a:p>
      </dgm:t>
    </dgm:pt>
    <dgm:pt modelId="{649EED1B-FFA6-4AA4-BDCC-450F8787FA38}" type="parTrans" cxnId="{A2A6D82B-6E0B-469B-AE7C-4FAD1330DF33}">
      <dgm:prSet/>
      <dgm:spPr/>
      <dgm:t>
        <a:bodyPr/>
        <a:lstStyle/>
        <a:p>
          <a:pPr rtl="1"/>
          <a:endParaRPr lang="en-US">
            <a:cs typeface="B Zar" pitchFamily="2" charset="-78"/>
          </a:endParaRPr>
        </a:p>
      </dgm:t>
    </dgm:pt>
    <dgm:pt modelId="{67D0D42C-8097-4255-B1CC-B2B8BEDC23F0}" type="sibTrans" cxnId="{A2A6D82B-6E0B-469B-AE7C-4FAD1330DF33}">
      <dgm:prSet/>
      <dgm:spPr/>
      <dgm:t>
        <a:bodyPr/>
        <a:lstStyle/>
        <a:p>
          <a:pPr rtl="1"/>
          <a:endParaRPr lang="en-US">
            <a:cs typeface="B Zar" pitchFamily="2" charset="-78"/>
          </a:endParaRPr>
        </a:p>
      </dgm:t>
    </dgm:pt>
    <dgm:pt modelId="{A522D405-4535-4B5E-9700-4A7198F4AAF0}">
      <dgm:prSet phldrT="[Text]"/>
      <dgm:spPr/>
      <dgm:t>
        <a:bodyPr/>
        <a:lstStyle/>
        <a:p>
          <a:pPr rtl="1"/>
          <a:r>
            <a:rPr lang="fa-IR" dirty="0" smtClean="0">
              <a:cs typeface="B Zar" pitchFamily="2" charset="-78"/>
            </a:rPr>
            <a:t>شركت متولي پروژه يا بانك عامل آن </a:t>
          </a:r>
          <a:endParaRPr lang="en-US" dirty="0">
            <a:cs typeface="B Zar" pitchFamily="2" charset="-78"/>
          </a:endParaRPr>
        </a:p>
      </dgm:t>
    </dgm:pt>
    <dgm:pt modelId="{57AFE849-1B7E-4835-BBA2-FAB230EA7F55}" type="parTrans" cxnId="{E016B1AA-AE72-421A-A9EA-1077A941C147}">
      <dgm:prSet/>
      <dgm:spPr/>
      <dgm:t>
        <a:bodyPr/>
        <a:lstStyle/>
        <a:p>
          <a:pPr rtl="1"/>
          <a:endParaRPr lang="en-US">
            <a:cs typeface="B Zar" pitchFamily="2" charset="-78"/>
          </a:endParaRPr>
        </a:p>
      </dgm:t>
    </dgm:pt>
    <dgm:pt modelId="{E04E299C-56A0-4AA5-BAE0-80FC74EF71C9}" type="sibTrans" cxnId="{E016B1AA-AE72-421A-A9EA-1077A941C147}">
      <dgm:prSet/>
      <dgm:spPr/>
      <dgm:t>
        <a:bodyPr/>
        <a:lstStyle/>
        <a:p>
          <a:pPr rtl="1"/>
          <a:endParaRPr lang="en-US">
            <a:cs typeface="B Zar" pitchFamily="2" charset="-78"/>
          </a:endParaRPr>
        </a:p>
      </dgm:t>
    </dgm:pt>
    <dgm:pt modelId="{8CA0EFFD-518A-445D-A71B-5EE86A660E13}">
      <dgm:prSet phldrT="[Text]"/>
      <dgm:spPr/>
      <dgm:t>
        <a:bodyPr/>
        <a:lstStyle/>
        <a:p>
          <a:pPr rtl="1"/>
          <a:r>
            <a:rPr lang="fa-IR" dirty="0" smtClean="0">
              <a:cs typeface="B Zar" pitchFamily="2" charset="-78"/>
            </a:rPr>
            <a:t>وام‌دهنده</a:t>
          </a:r>
          <a:endParaRPr lang="en-US" dirty="0">
            <a:cs typeface="B Zar" pitchFamily="2" charset="-78"/>
          </a:endParaRPr>
        </a:p>
      </dgm:t>
    </dgm:pt>
    <dgm:pt modelId="{A9063728-8EDC-466D-892B-78674DBA9DD0}" type="parTrans" cxnId="{7546E8F5-C955-4C6A-908E-74825698D809}">
      <dgm:prSet/>
      <dgm:spPr/>
      <dgm:t>
        <a:bodyPr/>
        <a:lstStyle/>
        <a:p>
          <a:pPr rtl="1"/>
          <a:endParaRPr lang="en-US">
            <a:cs typeface="B Zar" pitchFamily="2" charset="-78"/>
          </a:endParaRPr>
        </a:p>
      </dgm:t>
    </dgm:pt>
    <dgm:pt modelId="{E6B96401-EB64-44FE-A34F-883254EFB9C1}" type="sibTrans" cxnId="{7546E8F5-C955-4C6A-908E-74825698D809}">
      <dgm:prSet/>
      <dgm:spPr/>
      <dgm:t>
        <a:bodyPr/>
        <a:lstStyle/>
        <a:p>
          <a:pPr rtl="1"/>
          <a:endParaRPr lang="en-US">
            <a:cs typeface="B Zar" pitchFamily="2" charset="-78"/>
          </a:endParaRPr>
        </a:p>
      </dgm:t>
    </dgm:pt>
    <dgm:pt modelId="{0FBAFFC1-0C49-4AA8-BA91-C85F07013E15}">
      <dgm:prSet phldrT="[Text]"/>
      <dgm:spPr/>
      <dgm:t>
        <a:bodyPr/>
        <a:lstStyle/>
        <a:p>
          <a:pPr rtl="1"/>
          <a:r>
            <a:rPr lang="fa-IR" dirty="0" smtClean="0">
              <a:cs typeface="B Zar" pitchFamily="2" charset="-78"/>
            </a:rPr>
            <a:t>بانك (رأساً يا با تجهيز منابع)</a:t>
          </a:r>
          <a:endParaRPr lang="en-US" dirty="0">
            <a:cs typeface="B Zar" pitchFamily="2" charset="-78"/>
          </a:endParaRPr>
        </a:p>
      </dgm:t>
    </dgm:pt>
    <dgm:pt modelId="{5FA319EE-9080-4F05-A310-B6AD487CF585}" type="parTrans" cxnId="{6081898D-5E65-44DE-9A9E-B4D211AD8EC1}">
      <dgm:prSet/>
      <dgm:spPr/>
      <dgm:t>
        <a:bodyPr/>
        <a:lstStyle/>
        <a:p>
          <a:pPr rtl="1"/>
          <a:endParaRPr lang="en-US">
            <a:cs typeface="B Zar" pitchFamily="2" charset="-78"/>
          </a:endParaRPr>
        </a:p>
      </dgm:t>
    </dgm:pt>
    <dgm:pt modelId="{A9BE8FFD-98D7-4C4F-A8D3-0201B091C1BD}" type="sibTrans" cxnId="{6081898D-5E65-44DE-9A9E-B4D211AD8EC1}">
      <dgm:prSet/>
      <dgm:spPr/>
      <dgm:t>
        <a:bodyPr/>
        <a:lstStyle/>
        <a:p>
          <a:pPr rtl="1"/>
          <a:endParaRPr lang="en-US">
            <a:cs typeface="B Zar" pitchFamily="2" charset="-78"/>
          </a:endParaRPr>
        </a:p>
      </dgm:t>
    </dgm:pt>
    <dgm:pt modelId="{D3E49811-769E-44C2-9679-5D83FAC75478}">
      <dgm:prSet phldrT="[Text]"/>
      <dgm:spPr/>
      <dgm:t>
        <a:bodyPr/>
        <a:lstStyle/>
        <a:p>
          <a:pPr rtl="1"/>
          <a:r>
            <a:rPr lang="fa-IR" dirty="0" smtClean="0">
              <a:cs typeface="B Zar" pitchFamily="2" charset="-78"/>
            </a:rPr>
            <a:t>ضامن</a:t>
          </a:r>
          <a:endParaRPr lang="en-US" dirty="0">
            <a:cs typeface="B Zar" pitchFamily="2" charset="-78"/>
          </a:endParaRPr>
        </a:p>
      </dgm:t>
    </dgm:pt>
    <dgm:pt modelId="{8A5C0076-0630-4AF2-B508-1F966B5BC9B3}" type="parTrans" cxnId="{C8184844-1E41-4735-A1E7-1BA800940A5C}">
      <dgm:prSet/>
      <dgm:spPr/>
      <dgm:t>
        <a:bodyPr/>
        <a:lstStyle/>
        <a:p>
          <a:pPr rtl="1"/>
          <a:endParaRPr lang="en-US">
            <a:cs typeface="B Zar" pitchFamily="2" charset="-78"/>
          </a:endParaRPr>
        </a:p>
      </dgm:t>
    </dgm:pt>
    <dgm:pt modelId="{E64CA2D1-E5C5-4894-89D3-CF7B9D630269}" type="sibTrans" cxnId="{C8184844-1E41-4735-A1E7-1BA800940A5C}">
      <dgm:prSet/>
      <dgm:spPr/>
      <dgm:t>
        <a:bodyPr/>
        <a:lstStyle/>
        <a:p>
          <a:pPr rtl="1"/>
          <a:endParaRPr lang="en-US">
            <a:cs typeface="B Zar" pitchFamily="2" charset="-78"/>
          </a:endParaRPr>
        </a:p>
      </dgm:t>
    </dgm:pt>
    <dgm:pt modelId="{F536FC1C-71F8-4BB3-93D3-58EADCAEAA33}">
      <dgm:prSet phldrT="[Text]"/>
      <dgm:spPr/>
      <dgm:t>
        <a:bodyPr/>
        <a:lstStyle/>
        <a:p>
          <a:pPr rtl="1"/>
          <a:r>
            <a:rPr lang="fa-IR" dirty="0" smtClean="0">
              <a:cs typeface="B Zar" pitchFamily="2" charset="-78"/>
            </a:rPr>
            <a:t>بانك وام‌گيرنده يا وام‌دهنده </a:t>
          </a:r>
          <a:endParaRPr lang="en-US" dirty="0">
            <a:cs typeface="B Zar" pitchFamily="2" charset="-78"/>
          </a:endParaRPr>
        </a:p>
      </dgm:t>
    </dgm:pt>
    <dgm:pt modelId="{97BA7CF2-D760-4B39-982D-75800CBC4995}" type="parTrans" cxnId="{F5E13E35-8191-4F1E-B31C-90F2E70F7440}">
      <dgm:prSet/>
      <dgm:spPr/>
      <dgm:t>
        <a:bodyPr/>
        <a:lstStyle/>
        <a:p>
          <a:pPr rtl="1"/>
          <a:endParaRPr lang="en-US">
            <a:cs typeface="B Zar" pitchFamily="2" charset="-78"/>
          </a:endParaRPr>
        </a:p>
      </dgm:t>
    </dgm:pt>
    <dgm:pt modelId="{D5B58D44-D9B2-4F5F-9254-B797EA43D719}" type="sibTrans" cxnId="{F5E13E35-8191-4F1E-B31C-90F2E70F7440}">
      <dgm:prSet/>
      <dgm:spPr/>
      <dgm:t>
        <a:bodyPr/>
        <a:lstStyle/>
        <a:p>
          <a:pPr rtl="1"/>
          <a:endParaRPr lang="en-US">
            <a:cs typeface="B Zar" pitchFamily="2" charset="-78"/>
          </a:endParaRPr>
        </a:p>
      </dgm:t>
    </dgm:pt>
    <dgm:pt modelId="{9890F8C9-E143-4F2B-8913-C87B3F376B5B}">
      <dgm:prSet phldrT="[Text]"/>
      <dgm:spPr/>
      <dgm:t>
        <a:bodyPr/>
        <a:lstStyle/>
        <a:p>
          <a:pPr rtl="1"/>
          <a:r>
            <a:rPr lang="fa-IR" dirty="0" smtClean="0">
              <a:cs typeface="B Zar" pitchFamily="2" charset="-78"/>
            </a:rPr>
            <a:t>متكي به</a:t>
          </a:r>
          <a:endParaRPr lang="en-US" dirty="0">
            <a:cs typeface="B Zar" pitchFamily="2" charset="-78"/>
          </a:endParaRPr>
        </a:p>
      </dgm:t>
    </dgm:pt>
    <dgm:pt modelId="{E75573CF-5883-4505-9129-4161FAE697C1}" type="parTrans" cxnId="{AC861C19-0E26-45E4-B92D-830F293EC11B}">
      <dgm:prSet/>
      <dgm:spPr/>
      <dgm:t>
        <a:bodyPr/>
        <a:lstStyle/>
        <a:p>
          <a:endParaRPr lang="en-US"/>
        </a:p>
      </dgm:t>
    </dgm:pt>
    <dgm:pt modelId="{5ED58851-088F-48C8-85B3-9A4F455DB1A7}" type="sibTrans" cxnId="{AC861C19-0E26-45E4-B92D-830F293EC11B}">
      <dgm:prSet/>
      <dgm:spPr/>
      <dgm:t>
        <a:bodyPr/>
        <a:lstStyle/>
        <a:p>
          <a:endParaRPr lang="en-US"/>
        </a:p>
      </dgm:t>
    </dgm:pt>
    <dgm:pt modelId="{97E0B6F1-5F5A-4D98-91FC-E74D2E275F19}">
      <dgm:prSet phldrT="[Text]"/>
      <dgm:spPr/>
      <dgm:t>
        <a:bodyPr/>
        <a:lstStyle/>
        <a:p>
          <a:pPr rtl="1"/>
          <a:r>
            <a:rPr lang="fa-IR" dirty="0" smtClean="0">
              <a:cs typeface="B Zar" pitchFamily="2" charset="-78"/>
            </a:rPr>
            <a:t>دارايي‌هاي پروژه</a:t>
          </a:r>
          <a:endParaRPr lang="en-US" dirty="0">
            <a:cs typeface="B Zar" pitchFamily="2" charset="-78"/>
          </a:endParaRPr>
        </a:p>
      </dgm:t>
    </dgm:pt>
    <dgm:pt modelId="{C7ADC1E8-17EA-47AA-8A7B-07A5D884D5DE}" type="parTrans" cxnId="{1C1E612F-F3BD-48C4-9BD1-B26E94AEBDDD}">
      <dgm:prSet/>
      <dgm:spPr/>
      <dgm:t>
        <a:bodyPr/>
        <a:lstStyle/>
        <a:p>
          <a:endParaRPr lang="en-US"/>
        </a:p>
      </dgm:t>
    </dgm:pt>
    <dgm:pt modelId="{8F008115-0F1F-477F-9581-3537D236F7D4}" type="sibTrans" cxnId="{1C1E612F-F3BD-48C4-9BD1-B26E94AEBDDD}">
      <dgm:prSet/>
      <dgm:spPr/>
      <dgm:t>
        <a:bodyPr/>
        <a:lstStyle/>
        <a:p>
          <a:endParaRPr lang="en-US"/>
        </a:p>
      </dgm:t>
    </dgm:pt>
    <dgm:pt modelId="{E1753231-95B8-4272-9A4D-194A2EE86BD8}" type="pres">
      <dgm:prSet presAssocID="{302BE9E9-E6E9-453A-BEF5-3E4521EC2F2B}" presName="Name0" presStyleCnt="0">
        <dgm:presLayoutVars>
          <dgm:dir val="rev"/>
          <dgm:animLvl val="lvl"/>
          <dgm:resizeHandles val="exact"/>
        </dgm:presLayoutVars>
      </dgm:prSet>
      <dgm:spPr/>
      <dgm:t>
        <a:bodyPr/>
        <a:lstStyle/>
        <a:p>
          <a:endParaRPr lang="en-US"/>
        </a:p>
      </dgm:t>
    </dgm:pt>
    <dgm:pt modelId="{BDC09617-66C7-4E5F-B2DD-3153D29EC5C2}" type="pres">
      <dgm:prSet presAssocID="{20A61CAC-4B43-4A85-AA59-1ED23A7FAE30}" presName="linNode" presStyleCnt="0"/>
      <dgm:spPr/>
    </dgm:pt>
    <dgm:pt modelId="{FF781233-8D85-4E08-B720-BD669823504A}" type="pres">
      <dgm:prSet presAssocID="{20A61CAC-4B43-4A85-AA59-1ED23A7FAE30}" presName="parentText" presStyleLbl="node1" presStyleIdx="0" presStyleCnt="4">
        <dgm:presLayoutVars>
          <dgm:chMax val="1"/>
          <dgm:bulletEnabled val="1"/>
        </dgm:presLayoutVars>
      </dgm:prSet>
      <dgm:spPr/>
      <dgm:t>
        <a:bodyPr/>
        <a:lstStyle/>
        <a:p>
          <a:endParaRPr lang="en-US"/>
        </a:p>
      </dgm:t>
    </dgm:pt>
    <dgm:pt modelId="{2989F574-B3A4-4E0D-88CF-FB2B094DF0FB}" type="pres">
      <dgm:prSet presAssocID="{20A61CAC-4B43-4A85-AA59-1ED23A7FAE30}" presName="descendantText" presStyleLbl="alignAccFollowNode1" presStyleIdx="0" presStyleCnt="4">
        <dgm:presLayoutVars>
          <dgm:bulletEnabled val="1"/>
        </dgm:presLayoutVars>
      </dgm:prSet>
      <dgm:spPr/>
      <dgm:t>
        <a:bodyPr/>
        <a:lstStyle/>
        <a:p>
          <a:endParaRPr lang="en-US"/>
        </a:p>
      </dgm:t>
    </dgm:pt>
    <dgm:pt modelId="{0766E7A9-4E69-486B-9B70-8D462E6BBEDD}" type="pres">
      <dgm:prSet presAssocID="{67D0D42C-8097-4255-B1CC-B2B8BEDC23F0}" presName="sp" presStyleCnt="0"/>
      <dgm:spPr/>
    </dgm:pt>
    <dgm:pt modelId="{D570B273-DFAD-4A17-B46B-DBAB2C72BA5A}" type="pres">
      <dgm:prSet presAssocID="{8CA0EFFD-518A-445D-A71B-5EE86A660E13}" presName="linNode" presStyleCnt="0"/>
      <dgm:spPr/>
    </dgm:pt>
    <dgm:pt modelId="{A65CAE35-5540-4108-93EA-F94DF6112CE8}" type="pres">
      <dgm:prSet presAssocID="{8CA0EFFD-518A-445D-A71B-5EE86A660E13}" presName="parentText" presStyleLbl="node1" presStyleIdx="1" presStyleCnt="4">
        <dgm:presLayoutVars>
          <dgm:chMax val="1"/>
          <dgm:bulletEnabled val="1"/>
        </dgm:presLayoutVars>
      </dgm:prSet>
      <dgm:spPr/>
      <dgm:t>
        <a:bodyPr/>
        <a:lstStyle/>
        <a:p>
          <a:endParaRPr lang="en-US"/>
        </a:p>
      </dgm:t>
    </dgm:pt>
    <dgm:pt modelId="{D039E923-4C1A-4F4B-BE61-961A87381706}" type="pres">
      <dgm:prSet presAssocID="{8CA0EFFD-518A-445D-A71B-5EE86A660E13}" presName="descendantText" presStyleLbl="alignAccFollowNode1" presStyleIdx="1" presStyleCnt="4">
        <dgm:presLayoutVars>
          <dgm:bulletEnabled val="1"/>
        </dgm:presLayoutVars>
      </dgm:prSet>
      <dgm:spPr/>
      <dgm:t>
        <a:bodyPr/>
        <a:lstStyle/>
        <a:p>
          <a:endParaRPr lang="en-US"/>
        </a:p>
      </dgm:t>
    </dgm:pt>
    <dgm:pt modelId="{4B082672-8506-48D4-8A31-855870BC858D}" type="pres">
      <dgm:prSet presAssocID="{E6B96401-EB64-44FE-A34F-883254EFB9C1}" presName="sp" presStyleCnt="0"/>
      <dgm:spPr/>
    </dgm:pt>
    <dgm:pt modelId="{4C4E8F1F-3843-454B-B536-BE315B7BDD49}" type="pres">
      <dgm:prSet presAssocID="{D3E49811-769E-44C2-9679-5D83FAC75478}" presName="linNode" presStyleCnt="0"/>
      <dgm:spPr/>
    </dgm:pt>
    <dgm:pt modelId="{07B15C65-5D48-4D6F-8205-0E5350637FB0}" type="pres">
      <dgm:prSet presAssocID="{D3E49811-769E-44C2-9679-5D83FAC75478}" presName="parentText" presStyleLbl="node1" presStyleIdx="2" presStyleCnt="4">
        <dgm:presLayoutVars>
          <dgm:chMax val="1"/>
          <dgm:bulletEnabled val="1"/>
        </dgm:presLayoutVars>
      </dgm:prSet>
      <dgm:spPr/>
      <dgm:t>
        <a:bodyPr/>
        <a:lstStyle/>
        <a:p>
          <a:endParaRPr lang="en-US"/>
        </a:p>
      </dgm:t>
    </dgm:pt>
    <dgm:pt modelId="{A262A225-A566-4A1E-9023-2E2803DA9BD7}" type="pres">
      <dgm:prSet presAssocID="{D3E49811-769E-44C2-9679-5D83FAC75478}" presName="descendantText" presStyleLbl="alignAccFollowNode1" presStyleIdx="2" presStyleCnt="4">
        <dgm:presLayoutVars>
          <dgm:bulletEnabled val="1"/>
        </dgm:presLayoutVars>
      </dgm:prSet>
      <dgm:spPr/>
      <dgm:t>
        <a:bodyPr/>
        <a:lstStyle/>
        <a:p>
          <a:endParaRPr lang="en-US"/>
        </a:p>
      </dgm:t>
    </dgm:pt>
    <dgm:pt modelId="{EC3DDB94-E5D1-4EBA-AB0C-C6C5414E90C7}" type="pres">
      <dgm:prSet presAssocID="{E64CA2D1-E5C5-4894-89D3-CF7B9D630269}" presName="sp" presStyleCnt="0"/>
      <dgm:spPr/>
    </dgm:pt>
    <dgm:pt modelId="{1FD88157-83E5-4632-B20B-97263141565E}" type="pres">
      <dgm:prSet presAssocID="{9890F8C9-E143-4F2B-8913-C87B3F376B5B}" presName="linNode" presStyleCnt="0"/>
      <dgm:spPr/>
    </dgm:pt>
    <dgm:pt modelId="{FB2EE60A-AFAB-435F-A616-5A7DE1193DB9}" type="pres">
      <dgm:prSet presAssocID="{9890F8C9-E143-4F2B-8913-C87B3F376B5B}" presName="parentText" presStyleLbl="node1" presStyleIdx="3" presStyleCnt="4">
        <dgm:presLayoutVars>
          <dgm:chMax val="1"/>
          <dgm:bulletEnabled val="1"/>
        </dgm:presLayoutVars>
      </dgm:prSet>
      <dgm:spPr/>
      <dgm:t>
        <a:bodyPr/>
        <a:lstStyle/>
        <a:p>
          <a:endParaRPr lang="en-US"/>
        </a:p>
      </dgm:t>
    </dgm:pt>
    <dgm:pt modelId="{343C34C2-2E78-410A-870F-2548F27F7D0F}" type="pres">
      <dgm:prSet presAssocID="{9890F8C9-E143-4F2B-8913-C87B3F376B5B}" presName="descendantText" presStyleLbl="alignAccFollowNode1" presStyleIdx="3" presStyleCnt="4">
        <dgm:presLayoutVars>
          <dgm:bulletEnabled val="1"/>
        </dgm:presLayoutVars>
      </dgm:prSet>
      <dgm:spPr/>
      <dgm:t>
        <a:bodyPr/>
        <a:lstStyle/>
        <a:p>
          <a:endParaRPr lang="en-US"/>
        </a:p>
      </dgm:t>
    </dgm:pt>
  </dgm:ptLst>
  <dgm:cxnLst>
    <dgm:cxn modelId="{F050911B-90DE-4FBA-95E7-C0661DE4E8E6}" type="presOf" srcId="{97E0B6F1-5F5A-4D98-91FC-E74D2E275F19}" destId="{343C34C2-2E78-410A-870F-2548F27F7D0F}" srcOrd="0" destOrd="0" presId="urn:microsoft.com/office/officeart/2005/8/layout/vList5"/>
    <dgm:cxn modelId="{6081898D-5E65-44DE-9A9E-B4D211AD8EC1}" srcId="{8CA0EFFD-518A-445D-A71B-5EE86A660E13}" destId="{0FBAFFC1-0C49-4AA8-BA91-C85F07013E15}" srcOrd="0" destOrd="0" parTransId="{5FA319EE-9080-4F05-A310-B6AD487CF585}" sibTransId="{A9BE8FFD-98D7-4C4F-A8D3-0201B091C1BD}"/>
    <dgm:cxn modelId="{1C1E612F-F3BD-48C4-9BD1-B26E94AEBDDD}" srcId="{9890F8C9-E143-4F2B-8913-C87B3F376B5B}" destId="{97E0B6F1-5F5A-4D98-91FC-E74D2E275F19}" srcOrd="0" destOrd="0" parTransId="{C7ADC1E8-17EA-47AA-8A7B-07A5D884D5DE}" sibTransId="{8F008115-0F1F-477F-9581-3537D236F7D4}"/>
    <dgm:cxn modelId="{D2DEDCC9-AE9F-4401-9712-202C5AC4AA05}" type="presOf" srcId="{0FBAFFC1-0C49-4AA8-BA91-C85F07013E15}" destId="{D039E923-4C1A-4F4B-BE61-961A87381706}" srcOrd="0" destOrd="0" presId="urn:microsoft.com/office/officeart/2005/8/layout/vList5"/>
    <dgm:cxn modelId="{BDD168AE-CEAA-40D0-B6FC-7FF762BFA73C}" type="presOf" srcId="{8CA0EFFD-518A-445D-A71B-5EE86A660E13}" destId="{A65CAE35-5540-4108-93EA-F94DF6112CE8}" srcOrd="0" destOrd="0" presId="urn:microsoft.com/office/officeart/2005/8/layout/vList5"/>
    <dgm:cxn modelId="{FEFFB1B7-5D06-40F7-BD27-41D335D05C88}" type="presOf" srcId="{9890F8C9-E143-4F2B-8913-C87B3F376B5B}" destId="{FB2EE60A-AFAB-435F-A616-5A7DE1193DB9}" srcOrd="0" destOrd="0" presId="urn:microsoft.com/office/officeart/2005/8/layout/vList5"/>
    <dgm:cxn modelId="{F5E13E35-8191-4F1E-B31C-90F2E70F7440}" srcId="{D3E49811-769E-44C2-9679-5D83FAC75478}" destId="{F536FC1C-71F8-4BB3-93D3-58EADCAEAA33}" srcOrd="0" destOrd="0" parTransId="{97BA7CF2-D760-4B39-982D-75800CBC4995}" sibTransId="{D5B58D44-D9B2-4F5F-9254-B797EA43D719}"/>
    <dgm:cxn modelId="{A2A6D82B-6E0B-469B-AE7C-4FAD1330DF33}" srcId="{302BE9E9-E6E9-453A-BEF5-3E4521EC2F2B}" destId="{20A61CAC-4B43-4A85-AA59-1ED23A7FAE30}" srcOrd="0" destOrd="0" parTransId="{649EED1B-FFA6-4AA4-BDCC-450F8787FA38}" sibTransId="{67D0D42C-8097-4255-B1CC-B2B8BEDC23F0}"/>
    <dgm:cxn modelId="{AC861C19-0E26-45E4-B92D-830F293EC11B}" srcId="{302BE9E9-E6E9-453A-BEF5-3E4521EC2F2B}" destId="{9890F8C9-E143-4F2B-8913-C87B3F376B5B}" srcOrd="3" destOrd="0" parTransId="{E75573CF-5883-4505-9129-4161FAE697C1}" sibTransId="{5ED58851-088F-48C8-85B3-9A4F455DB1A7}"/>
    <dgm:cxn modelId="{E016B1AA-AE72-421A-A9EA-1077A941C147}" srcId="{20A61CAC-4B43-4A85-AA59-1ED23A7FAE30}" destId="{A522D405-4535-4B5E-9700-4A7198F4AAF0}" srcOrd="0" destOrd="0" parTransId="{57AFE849-1B7E-4835-BBA2-FAB230EA7F55}" sibTransId="{E04E299C-56A0-4AA5-BAE0-80FC74EF71C9}"/>
    <dgm:cxn modelId="{C8184844-1E41-4735-A1E7-1BA800940A5C}" srcId="{302BE9E9-E6E9-453A-BEF5-3E4521EC2F2B}" destId="{D3E49811-769E-44C2-9679-5D83FAC75478}" srcOrd="2" destOrd="0" parTransId="{8A5C0076-0630-4AF2-B508-1F966B5BC9B3}" sibTransId="{E64CA2D1-E5C5-4894-89D3-CF7B9D630269}"/>
    <dgm:cxn modelId="{5D7C0513-C776-49C0-B09B-4FD77A54A9D5}" type="presOf" srcId="{D3E49811-769E-44C2-9679-5D83FAC75478}" destId="{07B15C65-5D48-4D6F-8205-0E5350637FB0}" srcOrd="0" destOrd="0" presId="urn:microsoft.com/office/officeart/2005/8/layout/vList5"/>
    <dgm:cxn modelId="{7546E8F5-C955-4C6A-908E-74825698D809}" srcId="{302BE9E9-E6E9-453A-BEF5-3E4521EC2F2B}" destId="{8CA0EFFD-518A-445D-A71B-5EE86A660E13}" srcOrd="1" destOrd="0" parTransId="{A9063728-8EDC-466D-892B-78674DBA9DD0}" sibTransId="{E6B96401-EB64-44FE-A34F-883254EFB9C1}"/>
    <dgm:cxn modelId="{9EB82615-7B0F-4F5F-B2C4-784721099CA9}" type="presOf" srcId="{A522D405-4535-4B5E-9700-4A7198F4AAF0}" destId="{2989F574-B3A4-4E0D-88CF-FB2B094DF0FB}" srcOrd="0" destOrd="0" presId="urn:microsoft.com/office/officeart/2005/8/layout/vList5"/>
    <dgm:cxn modelId="{2DB0812B-C6C7-42FA-92DE-71F99909A004}" type="presOf" srcId="{302BE9E9-E6E9-453A-BEF5-3E4521EC2F2B}" destId="{E1753231-95B8-4272-9A4D-194A2EE86BD8}" srcOrd="0" destOrd="0" presId="urn:microsoft.com/office/officeart/2005/8/layout/vList5"/>
    <dgm:cxn modelId="{BE3FCE6D-FA4D-4C89-923E-F5C16B8F1F9D}" type="presOf" srcId="{F536FC1C-71F8-4BB3-93D3-58EADCAEAA33}" destId="{A262A225-A566-4A1E-9023-2E2803DA9BD7}" srcOrd="0" destOrd="0" presId="urn:microsoft.com/office/officeart/2005/8/layout/vList5"/>
    <dgm:cxn modelId="{E1ED02D0-D845-4AAC-BDF8-AE783D0526F9}" type="presOf" srcId="{20A61CAC-4B43-4A85-AA59-1ED23A7FAE30}" destId="{FF781233-8D85-4E08-B720-BD669823504A}" srcOrd="0" destOrd="0" presId="urn:microsoft.com/office/officeart/2005/8/layout/vList5"/>
    <dgm:cxn modelId="{DD1DA5D5-95F9-4345-AFA5-F7F3C137DBE4}" type="presParOf" srcId="{E1753231-95B8-4272-9A4D-194A2EE86BD8}" destId="{BDC09617-66C7-4E5F-B2DD-3153D29EC5C2}" srcOrd="0" destOrd="0" presId="urn:microsoft.com/office/officeart/2005/8/layout/vList5"/>
    <dgm:cxn modelId="{80F135E0-8F1B-4A47-9A2B-7EA8376E2954}" type="presParOf" srcId="{BDC09617-66C7-4E5F-B2DD-3153D29EC5C2}" destId="{FF781233-8D85-4E08-B720-BD669823504A}" srcOrd="0" destOrd="0" presId="urn:microsoft.com/office/officeart/2005/8/layout/vList5"/>
    <dgm:cxn modelId="{05109974-0602-45BC-A418-1118EC607ED9}" type="presParOf" srcId="{BDC09617-66C7-4E5F-B2DD-3153D29EC5C2}" destId="{2989F574-B3A4-4E0D-88CF-FB2B094DF0FB}" srcOrd="1" destOrd="0" presId="urn:microsoft.com/office/officeart/2005/8/layout/vList5"/>
    <dgm:cxn modelId="{40B986E5-7440-409F-A915-C1E233D5E23E}" type="presParOf" srcId="{E1753231-95B8-4272-9A4D-194A2EE86BD8}" destId="{0766E7A9-4E69-486B-9B70-8D462E6BBEDD}" srcOrd="1" destOrd="0" presId="urn:microsoft.com/office/officeart/2005/8/layout/vList5"/>
    <dgm:cxn modelId="{6209DBC9-27C8-4B96-9881-B164B5D4CAC6}" type="presParOf" srcId="{E1753231-95B8-4272-9A4D-194A2EE86BD8}" destId="{D570B273-DFAD-4A17-B46B-DBAB2C72BA5A}" srcOrd="2" destOrd="0" presId="urn:microsoft.com/office/officeart/2005/8/layout/vList5"/>
    <dgm:cxn modelId="{291503D5-EBEB-410F-AF0F-1FA43995F32E}" type="presParOf" srcId="{D570B273-DFAD-4A17-B46B-DBAB2C72BA5A}" destId="{A65CAE35-5540-4108-93EA-F94DF6112CE8}" srcOrd="0" destOrd="0" presId="urn:microsoft.com/office/officeart/2005/8/layout/vList5"/>
    <dgm:cxn modelId="{93F02D22-6F19-4713-A68F-FCFA56FC3DBC}" type="presParOf" srcId="{D570B273-DFAD-4A17-B46B-DBAB2C72BA5A}" destId="{D039E923-4C1A-4F4B-BE61-961A87381706}" srcOrd="1" destOrd="0" presId="urn:microsoft.com/office/officeart/2005/8/layout/vList5"/>
    <dgm:cxn modelId="{A726E3D5-CB2E-4BE0-B62F-D7A0AC59D58A}" type="presParOf" srcId="{E1753231-95B8-4272-9A4D-194A2EE86BD8}" destId="{4B082672-8506-48D4-8A31-855870BC858D}" srcOrd="3" destOrd="0" presId="urn:microsoft.com/office/officeart/2005/8/layout/vList5"/>
    <dgm:cxn modelId="{EA27B339-606D-4611-A291-24B72CBE595D}" type="presParOf" srcId="{E1753231-95B8-4272-9A4D-194A2EE86BD8}" destId="{4C4E8F1F-3843-454B-B536-BE315B7BDD49}" srcOrd="4" destOrd="0" presId="urn:microsoft.com/office/officeart/2005/8/layout/vList5"/>
    <dgm:cxn modelId="{5A7EF2DE-4A33-4561-A3FE-DD677443CAD6}" type="presParOf" srcId="{4C4E8F1F-3843-454B-B536-BE315B7BDD49}" destId="{07B15C65-5D48-4D6F-8205-0E5350637FB0}" srcOrd="0" destOrd="0" presId="urn:microsoft.com/office/officeart/2005/8/layout/vList5"/>
    <dgm:cxn modelId="{4B4C2A4C-AA93-4D52-99E0-9B96C114D180}" type="presParOf" srcId="{4C4E8F1F-3843-454B-B536-BE315B7BDD49}" destId="{A262A225-A566-4A1E-9023-2E2803DA9BD7}" srcOrd="1" destOrd="0" presId="urn:microsoft.com/office/officeart/2005/8/layout/vList5"/>
    <dgm:cxn modelId="{02E228E6-F075-4AC1-8929-11DE228EA4F6}" type="presParOf" srcId="{E1753231-95B8-4272-9A4D-194A2EE86BD8}" destId="{EC3DDB94-E5D1-4EBA-AB0C-C6C5414E90C7}" srcOrd="5" destOrd="0" presId="urn:microsoft.com/office/officeart/2005/8/layout/vList5"/>
    <dgm:cxn modelId="{4E2CE36E-6301-42E3-8591-6EDF86829B00}" type="presParOf" srcId="{E1753231-95B8-4272-9A4D-194A2EE86BD8}" destId="{1FD88157-83E5-4632-B20B-97263141565E}" srcOrd="6" destOrd="0" presId="urn:microsoft.com/office/officeart/2005/8/layout/vList5"/>
    <dgm:cxn modelId="{96806DA7-4FEC-4844-9231-9854E17E8290}" type="presParOf" srcId="{1FD88157-83E5-4632-B20B-97263141565E}" destId="{FB2EE60A-AFAB-435F-A616-5A7DE1193DB9}" srcOrd="0" destOrd="0" presId="urn:microsoft.com/office/officeart/2005/8/layout/vList5"/>
    <dgm:cxn modelId="{1AC4BA0B-7F64-410F-9EA5-97E69F2152FC}" type="presParOf" srcId="{1FD88157-83E5-4632-B20B-97263141565E}" destId="{343C34C2-2E78-410A-870F-2548F27F7D0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302BE9E9-E6E9-453A-BEF5-3E4521EC2F2B}" type="doc">
      <dgm:prSet loTypeId="urn:microsoft.com/office/officeart/2005/8/layout/vList5" loCatId="list" qsTypeId="urn:microsoft.com/office/officeart/2005/8/quickstyle/3d5" qsCatId="3D" csTypeId="urn:microsoft.com/office/officeart/2005/8/colors/accent1_2" csCatId="accent1" phldr="1"/>
      <dgm:spPr/>
      <dgm:t>
        <a:bodyPr/>
        <a:lstStyle/>
        <a:p>
          <a:endParaRPr lang="en-US"/>
        </a:p>
      </dgm:t>
    </dgm:pt>
    <dgm:pt modelId="{20A61CAC-4B43-4A85-AA59-1ED23A7FAE30}">
      <dgm:prSet phldrT="[Text]"/>
      <dgm:spPr/>
      <dgm:t>
        <a:bodyPr/>
        <a:lstStyle/>
        <a:p>
          <a:pPr rtl="1"/>
          <a:r>
            <a:rPr lang="fa-IR" dirty="0" smtClean="0">
              <a:cs typeface="B Zar" pitchFamily="2" charset="-78"/>
            </a:rPr>
            <a:t>وام‌گيرنده</a:t>
          </a:r>
          <a:endParaRPr lang="en-US" dirty="0">
            <a:cs typeface="B Zar" pitchFamily="2" charset="-78"/>
          </a:endParaRPr>
        </a:p>
      </dgm:t>
    </dgm:pt>
    <dgm:pt modelId="{649EED1B-FFA6-4AA4-BDCC-450F8787FA38}" type="parTrans" cxnId="{A2A6D82B-6E0B-469B-AE7C-4FAD1330DF33}">
      <dgm:prSet/>
      <dgm:spPr/>
      <dgm:t>
        <a:bodyPr/>
        <a:lstStyle/>
        <a:p>
          <a:pPr rtl="1"/>
          <a:endParaRPr lang="en-US">
            <a:cs typeface="B Zar" pitchFamily="2" charset="-78"/>
          </a:endParaRPr>
        </a:p>
      </dgm:t>
    </dgm:pt>
    <dgm:pt modelId="{67D0D42C-8097-4255-B1CC-B2B8BEDC23F0}" type="sibTrans" cxnId="{A2A6D82B-6E0B-469B-AE7C-4FAD1330DF33}">
      <dgm:prSet/>
      <dgm:spPr/>
      <dgm:t>
        <a:bodyPr/>
        <a:lstStyle/>
        <a:p>
          <a:pPr rtl="1"/>
          <a:endParaRPr lang="en-US">
            <a:cs typeface="B Zar" pitchFamily="2" charset="-78"/>
          </a:endParaRPr>
        </a:p>
      </dgm:t>
    </dgm:pt>
    <dgm:pt modelId="{A522D405-4535-4B5E-9700-4A7198F4AAF0}">
      <dgm:prSet phldrT="[Text]"/>
      <dgm:spPr/>
      <dgm:t>
        <a:bodyPr/>
        <a:lstStyle/>
        <a:p>
          <a:pPr rtl="1"/>
          <a:r>
            <a:rPr lang="fa-IR" dirty="0" smtClean="0">
              <a:cs typeface="B Zar" pitchFamily="2" charset="-78"/>
            </a:rPr>
            <a:t>شركت متولي پروژه يا بانك عامل آن </a:t>
          </a:r>
          <a:endParaRPr lang="en-US" dirty="0">
            <a:cs typeface="B Zar" pitchFamily="2" charset="-78"/>
          </a:endParaRPr>
        </a:p>
      </dgm:t>
    </dgm:pt>
    <dgm:pt modelId="{57AFE849-1B7E-4835-BBA2-FAB230EA7F55}" type="parTrans" cxnId="{E016B1AA-AE72-421A-A9EA-1077A941C147}">
      <dgm:prSet/>
      <dgm:spPr/>
      <dgm:t>
        <a:bodyPr/>
        <a:lstStyle/>
        <a:p>
          <a:pPr rtl="1"/>
          <a:endParaRPr lang="en-US">
            <a:cs typeface="B Zar" pitchFamily="2" charset="-78"/>
          </a:endParaRPr>
        </a:p>
      </dgm:t>
    </dgm:pt>
    <dgm:pt modelId="{E04E299C-56A0-4AA5-BAE0-80FC74EF71C9}" type="sibTrans" cxnId="{E016B1AA-AE72-421A-A9EA-1077A941C147}">
      <dgm:prSet/>
      <dgm:spPr/>
      <dgm:t>
        <a:bodyPr/>
        <a:lstStyle/>
        <a:p>
          <a:pPr rtl="1"/>
          <a:endParaRPr lang="en-US">
            <a:cs typeface="B Zar" pitchFamily="2" charset="-78"/>
          </a:endParaRPr>
        </a:p>
      </dgm:t>
    </dgm:pt>
    <dgm:pt modelId="{8CA0EFFD-518A-445D-A71B-5EE86A660E13}">
      <dgm:prSet phldrT="[Text]"/>
      <dgm:spPr/>
      <dgm:t>
        <a:bodyPr/>
        <a:lstStyle/>
        <a:p>
          <a:pPr rtl="1"/>
          <a:r>
            <a:rPr lang="fa-IR" dirty="0" smtClean="0">
              <a:cs typeface="B Zar" pitchFamily="2" charset="-78"/>
            </a:rPr>
            <a:t>وام‌دهنده</a:t>
          </a:r>
          <a:endParaRPr lang="en-US" dirty="0">
            <a:cs typeface="B Zar" pitchFamily="2" charset="-78"/>
          </a:endParaRPr>
        </a:p>
      </dgm:t>
    </dgm:pt>
    <dgm:pt modelId="{A9063728-8EDC-466D-892B-78674DBA9DD0}" type="parTrans" cxnId="{7546E8F5-C955-4C6A-908E-74825698D809}">
      <dgm:prSet/>
      <dgm:spPr/>
      <dgm:t>
        <a:bodyPr/>
        <a:lstStyle/>
        <a:p>
          <a:pPr rtl="1"/>
          <a:endParaRPr lang="en-US">
            <a:cs typeface="B Zar" pitchFamily="2" charset="-78"/>
          </a:endParaRPr>
        </a:p>
      </dgm:t>
    </dgm:pt>
    <dgm:pt modelId="{E6B96401-EB64-44FE-A34F-883254EFB9C1}" type="sibTrans" cxnId="{7546E8F5-C955-4C6A-908E-74825698D809}">
      <dgm:prSet/>
      <dgm:spPr/>
      <dgm:t>
        <a:bodyPr/>
        <a:lstStyle/>
        <a:p>
          <a:pPr rtl="1"/>
          <a:endParaRPr lang="en-US">
            <a:cs typeface="B Zar" pitchFamily="2" charset="-78"/>
          </a:endParaRPr>
        </a:p>
      </dgm:t>
    </dgm:pt>
    <dgm:pt modelId="{0FBAFFC1-0C49-4AA8-BA91-C85F07013E15}">
      <dgm:prSet phldrT="[Text]"/>
      <dgm:spPr/>
      <dgm:t>
        <a:bodyPr/>
        <a:lstStyle/>
        <a:p>
          <a:pPr rtl="1"/>
          <a:r>
            <a:rPr lang="fa-IR" dirty="0" smtClean="0">
              <a:cs typeface="B Zar" pitchFamily="2" charset="-78"/>
            </a:rPr>
            <a:t>بانك يا شركت سازنده و مجري پروژه يا شركت بيمه</a:t>
          </a:r>
          <a:endParaRPr lang="en-US" dirty="0">
            <a:cs typeface="B Zar" pitchFamily="2" charset="-78"/>
          </a:endParaRPr>
        </a:p>
      </dgm:t>
    </dgm:pt>
    <dgm:pt modelId="{5FA319EE-9080-4F05-A310-B6AD487CF585}" type="parTrans" cxnId="{6081898D-5E65-44DE-9A9E-B4D211AD8EC1}">
      <dgm:prSet/>
      <dgm:spPr/>
      <dgm:t>
        <a:bodyPr/>
        <a:lstStyle/>
        <a:p>
          <a:pPr rtl="1"/>
          <a:endParaRPr lang="en-US">
            <a:cs typeface="B Zar" pitchFamily="2" charset="-78"/>
          </a:endParaRPr>
        </a:p>
      </dgm:t>
    </dgm:pt>
    <dgm:pt modelId="{A9BE8FFD-98D7-4C4F-A8D3-0201B091C1BD}" type="sibTrans" cxnId="{6081898D-5E65-44DE-9A9E-B4D211AD8EC1}">
      <dgm:prSet/>
      <dgm:spPr/>
      <dgm:t>
        <a:bodyPr/>
        <a:lstStyle/>
        <a:p>
          <a:pPr rtl="1"/>
          <a:endParaRPr lang="en-US">
            <a:cs typeface="B Zar" pitchFamily="2" charset="-78"/>
          </a:endParaRPr>
        </a:p>
      </dgm:t>
    </dgm:pt>
    <dgm:pt modelId="{D3E49811-769E-44C2-9679-5D83FAC75478}">
      <dgm:prSet phldrT="[Text]"/>
      <dgm:spPr/>
      <dgm:t>
        <a:bodyPr/>
        <a:lstStyle/>
        <a:p>
          <a:pPr rtl="1"/>
          <a:r>
            <a:rPr lang="fa-IR" dirty="0" smtClean="0">
              <a:cs typeface="B Zar" pitchFamily="2" charset="-78"/>
            </a:rPr>
            <a:t>ضامن</a:t>
          </a:r>
          <a:endParaRPr lang="en-US" dirty="0">
            <a:cs typeface="B Zar" pitchFamily="2" charset="-78"/>
          </a:endParaRPr>
        </a:p>
      </dgm:t>
    </dgm:pt>
    <dgm:pt modelId="{8A5C0076-0630-4AF2-B508-1F966B5BC9B3}" type="parTrans" cxnId="{C8184844-1E41-4735-A1E7-1BA800940A5C}">
      <dgm:prSet/>
      <dgm:spPr/>
      <dgm:t>
        <a:bodyPr/>
        <a:lstStyle/>
        <a:p>
          <a:pPr rtl="1"/>
          <a:endParaRPr lang="en-US">
            <a:cs typeface="B Zar" pitchFamily="2" charset="-78"/>
          </a:endParaRPr>
        </a:p>
      </dgm:t>
    </dgm:pt>
    <dgm:pt modelId="{E64CA2D1-E5C5-4894-89D3-CF7B9D630269}" type="sibTrans" cxnId="{C8184844-1E41-4735-A1E7-1BA800940A5C}">
      <dgm:prSet/>
      <dgm:spPr/>
      <dgm:t>
        <a:bodyPr/>
        <a:lstStyle/>
        <a:p>
          <a:pPr rtl="1"/>
          <a:endParaRPr lang="en-US">
            <a:cs typeface="B Zar" pitchFamily="2" charset="-78"/>
          </a:endParaRPr>
        </a:p>
      </dgm:t>
    </dgm:pt>
    <dgm:pt modelId="{F536FC1C-71F8-4BB3-93D3-58EADCAEAA33}">
      <dgm:prSet phldrT="[Text]"/>
      <dgm:spPr/>
      <dgm:t>
        <a:bodyPr/>
        <a:lstStyle/>
        <a:p>
          <a:pPr rtl="1"/>
          <a:r>
            <a:rPr lang="fa-IR" dirty="0" smtClean="0">
              <a:cs typeface="B Zar" pitchFamily="2" charset="-78"/>
            </a:rPr>
            <a:t>بانك وام‌گيرنده</a:t>
          </a:r>
          <a:endParaRPr lang="en-US" dirty="0">
            <a:cs typeface="B Zar" pitchFamily="2" charset="-78"/>
          </a:endParaRPr>
        </a:p>
      </dgm:t>
    </dgm:pt>
    <dgm:pt modelId="{97BA7CF2-D760-4B39-982D-75800CBC4995}" type="parTrans" cxnId="{F5E13E35-8191-4F1E-B31C-90F2E70F7440}">
      <dgm:prSet/>
      <dgm:spPr/>
      <dgm:t>
        <a:bodyPr/>
        <a:lstStyle/>
        <a:p>
          <a:pPr rtl="1"/>
          <a:endParaRPr lang="en-US">
            <a:cs typeface="B Zar" pitchFamily="2" charset="-78"/>
          </a:endParaRPr>
        </a:p>
      </dgm:t>
    </dgm:pt>
    <dgm:pt modelId="{D5B58D44-D9B2-4F5F-9254-B797EA43D719}" type="sibTrans" cxnId="{F5E13E35-8191-4F1E-B31C-90F2E70F7440}">
      <dgm:prSet/>
      <dgm:spPr/>
      <dgm:t>
        <a:bodyPr/>
        <a:lstStyle/>
        <a:p>
          <a:pPr rtl="1"/>
          <a:endParaRPr lang="en-US">
            <a:cs typeface="B Zar" pitchFamily="2" charset="-78"/>
          </a:endParaRPr>
        </a:p>
      </dgm:t>
    </dgm:pt>
    <dgm:pt modelId="{9890F8C9-E143-4F2B-8913-C87B3F376B5B}">
      <dgm:prSet phldrT="[Text]"/>
      <dgm:spPr/>
      <dgm:t>
        <a:bodyPr/>
        <a:lstStyle/>
        <a:p>
          <a:pPr rtl="1"/>
          <a:r>
            <a:rPr lang="fa-IR" dirty="0" smtClean="0">
              <a:cs typeface="B Zar" pitchFamily="2" charset="-78"/>
            </a:rPr>
            <a:t>متكي به</a:t>
          </a:r>
          <a:endParaRPr lang="en-US" dirty="0">
            <a:cs typeface="B Zar" pitchFamily="2" charset="-78"/>
          </a:endParaRPr>
        </a:p>
      </dgm:t>
    </dgm:pt>
    <dgm:pt modelId="{E75573CF-5883-4505-9129-4161FAE697C1}" type="parTrans" cxnId="{AC861C19-0E26-45E4-B92D-830F293EC11B}">
      <dgm:prSet/>
      <dgm:spPr/>
      <dgm:t>
        <a:bodyPr/>
        <a:lstStyle/>
        <a:p>
          <a:endParaRPr lang="en-US"/>
        </a:p>
      </dgm:t>
    </dgm:pt>
    <dgm:pt modelId="{5ED58851-088F-48C8-85B3-9A4F455DB1A7}" type="sibTrans" cxnId="{AC861C19-0E26-45E4-B92D-830F293EC11B}">
      <dgm:prSet/>
      <dgm:spPr/>
      <dgm:t>
        <a:bodyPr/>
        <a:lstStyle/>
        <a:p>
          <a:endParaRPr lang="en-US"/>
        </a:p>
      </dgm:t>
    </dgm:pt>
    <dgm:pt modelId="{97E0B6F1-5F5A-4D98-91FC-E74D2E275F19}">
      <dgm:prSet phldrT="[Text]"/>
      <dgm:spPr/>
      <dgm:t>
        <a:bodyPr/>
        <a:lstStyle/>
        <a:p>
          <a:pPr rtl="1"/>
          <a:r>
            <a:rPr lang="fa-IR" dirty="0" smtClean="0">
              <a:cs typeface="B Zar" pitchFamily="2" charset="-78"/>
            </a:rPr>
            <a:t>ساختار پروژه كه مي‌تواند يكي از طرق زير باشد: </a:t>
          </a:r>
          <a:endParaRPr lang="en-US" dirty="0">
            <a:cs typeface="B Zar" pitchFamily="2" charset="-78"/>
          </a:endParaRPr>
        </a:p>
      </dgm:t>
    </dgm:pt>
    <dgm:pt modelId="{C7ADC1E8-17EA-47AA-8A7B-07A5D884D5DE}" type="parTrans" cxnId="{1C1E612F-F3BD-48C4-9BD1-B26E94AEBDDD}">
      <dgm:prSet/>
      <dgm:spPr/>
      <dgm:t>
        <a:bodyPr/>
        <a:lstStyle/>
        <a:p>
          <a:endParaRPr lang="en-US"/>
        </a:p>
      </dgm:t>
    </dgm:pt>
    <dgm:pt modelId="{8F008115-0F1F-477F-9581-3537D236F7D4}" type="sibTrans" cxnId="{1C1E612F-F3BD-48C4-9BD1-B26E94AEBDDD}">
      <dgm:prSet/>
      <dgm:spPr/>
      <dgm:t>
        <a:bodyPr/>
        <a:lstStyle/>
        <a:p>
          <a:endParaRPr lang="en-US"/>
        </a:p>
      </dgm:t>
    </dgm:pt>
    <dgm:pt modelId="{E1753231-95B8-4272-9A4D-194A2EE86BD8}" type="pres">
      <dgm:prSet presAssocID="{302BE9E9-E6E9-453A-BEF5-3E4521EC2F2B}" presName="Name0" presStyleCnt="0">
        <dgm:presLayoutVars>
          <dgm:dir val="rev"/>
          <dgm:animLvl val="lvl"/>
          <dgm:resizeHandles val="exact"/>
        </dgm:presLayoutVars>
      </dgm:prSet>
      <dgm:spPr/>
      <dgm:t>
        <a:bodyPr/>
        <a:lstStyle/>
        <a:p>
          <a:endParaRPr lang="en-US"/>
        </a:p>
      </dgm:t>
    </dgm:pt>
    <dgm:pt modelId="{BDC09617-66C7-4E5F-B2DD-3153D29EC5C2}" type="pres">
      <dgm:prSet presAssocID="{20A61CAC-4B43-4A85-AA59-1ED23A7FAE30}" presName="linNode" presStyleCnt="0"/>
      <dgm:spPr/>
    </dgm:pt>
    <dgm:pt modelId="{FF781233-8D85-4E08-B720-BD669823504A}" type="pres">
      <dgm:prSet presAssocID="{20A61CAC-4B43-4A85-AA59-1ED23A7FAE30}" presName="parentText" presStyleLbl="node1" presStyleIdx="0" presStyleCnt="4">
        <dgm:presLayoutVars>
          <dgm:chMax val="1"/>
          <dgm:bulletEnabled val="1"/>
        </dgm:presLayoutVars>
      </dgm:prSet>
      <dgm:spPr/>
      <dgm:t>
        <a:bodyPr/>
        <a:lstStyle/>
        <a:p>
          <a:endParaRPr lang="en-US"/>
        </a:p>
      </dgm:t>
    </dgm:pt>
    <dgm:pt modelId="{2989F574-B3A4-4E0D-88CF-FB2B094DF0FB}" type="pres">
      <dgm:prSet presAssocID="{20A61CAC-4B43-4A85-AA59-1ED23A7FAE30}" presName="descendantText" presStyleLbl="alignAccFollowNode1" presStyleIdx="0" presStyleCnt="4">
        <dgm:presLayoutVars>
          <dgm:bulletEnabled val="1"/>
        </dgm:presLayoutVars>
      </dgm:prSet>
      <dgm:spPr/>
      <dgm:t>
        <a:bodyPr/>
        <a:lstStyle/>
        <a:p>
          <a:endParaRPr lang="en-US"/>
        </a:p>
      </dgm:t>
    </dgm:pt>
    <dgm:pt modelId="{0766E7A9-4E69-486B-9B70-8D462E6BBEDD}" type="pres">
      <dgm:prSet presAssocID="{67D0D42C-8097-4255-B1CC-B2B8BEDC23F0}" presName="sp" presStyleCnt="0"/>
      <dgm:spPr/>
    </dgm:pt>
    <dgm:pt modelId="{D570B273-DFAD-4A17-B46B-DBAB2C72BA5A}" type="pres">
      <dgm:prSet presAssocID="{8CA0EFFD-518A-445D-A71B-5EE86A660E13}" presName="linNode" presStyleCnt="0"/>
      <dgm:spPr/>
    </dgm:pt>
    <dgm:pt modelId="{A65CAE35-5540-4108-93EA-F94DF6112CE8}" type="pres">
      <dgm:prSet presAssocID="{8CA0EFFD-518A-445D-A71B-5EE86A660E13}" presName="parentText" presStyleLbl="node1" presStyleIdx="1" presStyleCnt="4">
        <dgm:presLayoutVars>
          <dgm:chMax val="1"/>
          <dgm:bulletEnabled val="1"/>
        </dgm:presLayoutVars>
      </dgm:prSet>
      <dgm:spPr/>
      <dgm:t>
        <a:bodyPr/>
        <a:lstStyle/>
        <a:p>
          <a:endParaRPr lang="en-US"/>
        </a:p>
      </dgm:t>
    </dgm:pt>
    <dgm:pt modelId="{D039E923-4C1A-4F4B-BE61-961A87381706}" type="pres">
      <dgm:prSet presAssocID="{8CA0EFFD-518A-445D-A71B-5EE86A660E13}" presName="descendantText" presStyleLbl="alignAccFollowNode1" presStyleIdx="1" presStyleCnt="4">
        <dgm:presLayoutVars>
          <dgm:bulletEnabled val="1"/>
        </dgm:presLayoutVars>
      </dgm:prSet>
      <dgm:spPr/>
      <dgm:t>
        <a:bodyPr/>
        <a:lstStyle/>
        <a:p>
          <a:endParaRPr lang="en-US"/>
        </a:p>
      </dgm:t>
    </dgm:pt>
    <dgm:pt modelId="{4B082672-8506-48D4-8A31-855870BC858D}" type="pres">
      <dgm:prSet presAssocID="{E6B96401-EB64-44FE-A34F-883254EFB9C1}" presName="sp" presStyleCnt="0"/>
      <dgm:spPr/>
    </dgm:pt>
    <dgm:pt modelId="{4C4E8F1F-3843-454B-B536-BE315B7BDD49}" type="pres">
      <dgm:prSet presAssocID="{D3E49811-769E-44C2-9679-5D83FAC75478}" presName="linNode" presStyleCnt="0"/>
      <dgm:spPr/>
    </dgm:pt>
    <dgm:pt modelId="{07B15C65-5D48-4D6F-8205-0E5350637FB0}" type="pres">
      <dgm:prSet presAssocID="{D3E49811-769E-44C2-9679-5D83FAC75478}" presName="parentText" presStyleLbl="node1" presStyleIdx="2" presStyleCnt="4">
        <dgm:presLayoutVars>
          <dgm:chMax val="1"/>
          <dgm:bulletEnabled val="1"/>
        </dgm:presLayoutVars>
      </dgm:prSet>
      <dgm:spPr/>
      <dgm:t>
        <a:bodyPr/>
        <a:lstStyle/>
        <a:p>
          <a:endParaRPr lang="en-US"/>
        </a:p>
      </dgm:t>
    </dgm:pt>
    <dgm:pt modelId="{A262A225-A566-4A1E-9023-2E2803DA9BD7}" type="pres">
      <dgm:prSet presAssocID="{D3E49811-769E-44C2-9679-5D83FAC75478}" presName="descendantText" presStyleLbl="alignAccFollowNode1" presStyleIdx="2" presStyleCnt="4">
        <dgm:presLayoutVars>
          <dgm:bulletEnabled val="1"/>
        </dgm:presLayoutVars>
      </dgm:prSet>
      <dgm:spPr/>
      <dgm:t>
        <a:bodyPr/>
        <a:lstStyle/>
        <a:p>
          <a:endParaRPr lang="en-US"/>
        </a:p>
      </dgm:t>
    </dgm:pt>
    <dgm:pt modelId="{EC3DDB94-E5D1-4EBA-AB0C-C6C5414E90C7}" type="pres">
      <dgm:prSet presAssocID="{E64CA2D1-E5C5-4894-89D3-CF7B9D630269}" presName="sp" presStyleCnt="0"/>
      <dgm:spPr/>
    </dgm:pt>
    <dgm:pt modelId="{1FD88157-83E5-4632-B20B-97263141565E}" type="pres">
      <dgm:prSet presAssocID="{9890F8C9-E143-4F2B-8913-C87B3F376B5B}" presName="linNode" presStyleCnt="0"/>
      <dgm:spPr/>
    </dgm:pt>
    <dgm:pt modelId="{FB2EE60A-AFAB-435F-A616-5A7DE1193DB9}" type="pres">
      <dgm:prSet presAssocID="{9890F8C9-E143-4F2B-8913-C87B3F376B5B}" presName="parentText" presStyleLbl="node1" presStyleIdx="3" presStyleCnt="4">
        <dgm:presLayoutVars>
          <dgm:chMax val="1"/>
          <dgm:bulletEnabled val="1"/>
        </dgm:presLayoutVars>
      </dgm:prSet>
      <dgm:spPr/>
      <dgm:t>
        <a:bodyPr/>
        <a:lstStyle/>
        <a:p>
          <a:endParaRPr lang="en-US"/>
        </a:p>
      </dgm:t>
    </dgm:pt>
    <dgm:pt modelId="{343C34C2-2E78-410A-870F-2548F27F7D0F}" type="pres">
      <dgm:prSet presAssocID="{9890F8C9-E143-4F2B-8913-C87B3F376B5B}" presName="descendantText" presStyleLbl="alignAccFollowNode1" presStyleIdx="3" presStyleCnt="4">
        <dgm:presLayoutVars>
          <dgm:bulletEnabled val="1"/>
        </dgm:presLayoutVars>
      </dgm:prSet>
      <dgm:spPr/>
      <dgm:t>
        <a:bodyPr/>
        <a:lstStyle/>
        <a:p>
          <a:endParaRPr lang="en-US"/>
        </a:p>
      </dgm:t>
    </dgm:pt>
  </dgm:ptLst>
  <dgm:cxnLst>
    <dgm:cxn modelId="{6081898D-5E65-44DE-9A9E-B4D211AD8EC1}" srcId="{8CA0EFFD-518A-445D-A71B-5EE86A660E13}" destId="{0FBAFFC1-0C49-4AA8-BA91-C85F07013E15}" srcOrd="0" destOrd="0" parTransId="{5FA319EE-9080-4F05-A310-B6AD487CF585}" sibTransId="{A9BE8FFD-98D7-4C4F-A8D3-0201B091C1BD}"/>
    <dgm:cxn modelId="{1C1E612F-F3BD-48C4-9BD1-B26E94AEBDDD}" srcId="{9890F8C9-E143-4F2B-8913-C87B3F376B5B}" destId="{97E0B6F1-5F5A-4D98-91FC-E74D2E275F19}" srcOrd="0" destOrd="0" parTransId="{C7ADC1E8-17EA-47AA-8A7B-07A5D884D5DE}" sibTransId="{8F008115-0F1F-477F-9581-3537D236F7D4}"/>
    <dgm:cxn modelId="{B860B25A-EC28-4DC3-A46B-AFDC8E242236}" type="presOf" srcId="{97E0B6F1-5F5A-4D98-91FC-E74D2E275F19}" destId="{343C34C2-2E78-410A-870F-2548F27F7D0F}" srcOrd="0" destOrd="0" presId="urn:microsoft.com/office/officeart/2005/8/layout/vList5"/>
    <dgm:cxn modelId="{A2D77B31-7F75-4FA9-A0C2-057BDBE00BFE}" type="presOf" srcId="{0FBAFFC1-0C49-4AA8-BA91-C85F07013E15}" destId="{D039E923-4C1A-4F4B-BE61-961A87381706}" srcOrd="0" destOrd="0" presId="urn:microsoft.com/office/officeart/2005/8/layout/vList5"/>
    <dgm:cxn modelId="{F5E13E35-8191-4F1E-B31C-90F2E70F7440}" srcId="{D3E49811-769E-44C2-9679-5D83FAC75478}" destId="{F536FC1C-71F8-4BB3-93D3-58EADCAEAA33}" srcOrd="0" destOrd="0" parTransId="{97BA7CF2-D760-4B39-982D-75800CBC4995}" sibTransId="{D5B58D44-D9B2-4F5F-9254-B797EA43D719}"/>
    <dgm:cxn modelId="{73CC626F-11E0-4649-A7D7-5C2F22FC8B8E}" type="presOf" srcId="{D3E49811-769E-44C2-9679-5D83FAC75478}" destId="{07B15C65-5D48-4D6F-8205-0E5350637FB0}" srcOrd="0" destOrd="0" presId="urn:microsoft.com/office/officeart/2005/8/layout/vList5"/>
    <dgm:cxn modelId="{371B00C5-739F-4750-BA34-EF392322784D}" type="presOf" srcId="{302BE9E9-E6E9-453A-BEF5-3E4521EC2F2B}" destId="{E1753231-95B8-4272-9A4D-194A2EE86BD8}" srcOrd="0" destOrd="0" presId="urn:microsoft.com/office/officeart/2005/8/layout/vList5"/>
    <dgm:cxn modelId="{A2A6D82B-6E0B-469B-AE7C-4FAD1330DF33}" srcId="{302BE9E9-E6E9-453A-BEF5-3E4521EC2F2B}" destId="{20A61CAC-4B43-4A85-AA59-1ED23A7FAE30}" srcOrd="0" destOrd="0" parTransId="{649EED1B-FFA6-4AA4-BDCC-450F8787FA38}" sibTransId="{67D0D42C-8097-4255-B1CC-B2B8BEDC23F0}"/>
    <dgm:cxn modelId="{E739CB13-85B1-4090-A405-0B5F52D89C6A}" type="presOf" srcId="{A522D405-4535-4B5E-9700-4A7198F4AAF0}" destId="{2989F574-B3A4-4E0D-88CF-FB2B094DF0FB}" srcOrd="0" destOrd="0" presId="urn:microsoft.com/office/officeart/2005/8/layout/vList5"/>
    <dgm:cxn modelId="{AC861C19-0E26-45E4-B92D-830F293EC11B}" srcId="{302BE9E9-E6E9-453A-BEF5-3E4521EC2F2B}" destId="{9890F8C9-E143-4F2B-8913-C87B3F376B5B}" srcOrd="3" destOrd="0" parTransId="{E75573CF-5883-4505-9129-4161FAE697C1}" sibTransId="{5ED58851-088F-48C8-85B3-9A4F455DB1A7}"/>
    <dgm:cxn modelId="{735627F8-70C0-4BEF-B2BF-1B12779761E0}" type="presOf" srcId="{20A61CAC-4B43-4A85-AA59-1ED23A7FAE30}" destId="{FF781233-8D85-4E08-B720-BD669823504A}" srcOrd="0" destOrd="0" presId="urn:microsoft.com/office/officeart/2005/8/layout/vList5"/>
    <dgm:cxn modelId="{E016B1AA-AE72-421A-A9EA-1077A941C147}" srcId="{20A61CAC-4B43-4A85-AA59-1ED23A7FAE30}" destId="{A522D405-4535-4B5E-9700-4A7198F4AAF0}" srcOrd="0" destOrd="0" parTransId="{57AFE849-1B7E-4835-BBA2-FAB230EA7F55}" sibTransId="{E04E299C-56A0-4AA5-BAE0-80FC74EF71C9}"/>
    <dgm:cxn modelId="{28E56C11-F9DC-4B47-84A8-085384F3514D}" type="presOf" srcId="{8CA0EFFD-518A-445D-A71B-5EE86A660E13}" destId="{A65CAE35-5540-4108-93EA-F94DF6112CE8}" srcOrd="0" destOrd="0" presId="urn:microsoft.com/office/officeart/2005/8/layout/vList5"/>
    <dgm:cxn modelId="{FCF6A462-1267-43C8-8352-6076FC0ADA98}" type="presOf" srcId="{9890F8C9-E143-4F2B-8913-C87B3F376B5B}" destId="{FB2EE60A-AFAB-435F-A616-5A7DE1193DB9}" srcOrd="0" destOrd="0" presId="urn:microsoft.com/office/officeart/2005/8/layout/vList5"/>
    <dgm:cxn modelId="{C8184844-1E41-4735-A1E7-1BA800940A5C}" srcId="{302BE9E9-E6E9-453A-BEF5-3E4521EC2F2B}" destId="{D3E49811-769E-44C2-9679-5D83FAC75478}" srcOrd="2" destOrd="0" parTransId="{8A5C0076-0630-4AF2-B508-1F966B5BC9B3}" sibTransId="{E64CA2D1-E5C5-4894-89D3-CF7B9D630269}"/>
    <dgm:cxn modelId="{5623A577-6268-4497-A2D4-6BB060300AB4}" type="presOf" srcId="{F536FC1C-71F8-4BB3-93D3-58EADCAEAA33}" destId="{A262A225-A566-4A1E-9023-2E2803DA9BD7}" srcOrd="0" destOrd="0" presId="urn:microsoft.com/office/officeart/2005/8/layout/vList5"/>
    <dgm:cxn modelId="{7546E8F5-C955-4C6A-908E-74825698D809}" srcId="{302BE9E9-E6E9-453A-BEF5-3E4521EC2F2B}" destId="{8CA0EFFD-518A-445D-A71B-5EE86A660E13}" srcOrd="1" destOrd="0" parTransId="{A9063728-8EDC-466D-892B-78674DBA9DD0}" sibTransId="{E6B96401-EB64-44FE-A34F-883254EFB9C1}"/>
    <dgm:cxn modelId="{6E5E5F0B-B9F8-4FB7-A100-B520D03ED1AD}" type="presParOf" srcId="{E1753231-95B8-4272-9A4D-194A2EE86BD8}" destId="{BDC09617-66C7-4E5F-B2DD-3153D29EC5C2}" srcOrd="0" destOrd="0" presId="urn:microsoft.com/office/officeart/2005/8/layout/vList5"/>
    <dgm:cxn modelId="{AD7F339C-B2C7-4B3A-9A74-14DC8499A87F}" type="presParOf" srcId="{BDC09617-66C7-4E5F-B2DD-3153D29EC5C2}" destId="{FF781233-8D85-4E08-B720-BD669823504A}" srcOrd="0" destOrd="0" presId="urn:microsoft.com/office/officeart/2005/8/layout/vList5"/>
    <dgm:cxn modelId="{5A30C7BE-9A99-488C-8589-A0F520C91058}" type="presParOf" srcId="{BDC09617-66C7-4E5F-B2DD-3153D29EC5C2}" destId="{2989F574-B3A4-4E0D-88CF-FB2B094DF0FB}" srcOrd="1" destOrd="0" presId="urn:microsoft.com/office/officeart/2005/8/layout/vList5"/>
    <dgm:cxn modelId="{2A7BD848-91A4-456B-93FB-929CCCBB0EDE}" type="presParOf" srcId="{E1753231-95B8-4272-9A4D-194A2EE86BD8}" destId="{0766E7A9-4E69-486B-9B70-8D462E6BBEDD}" srcOrd="1" destOrd="0" presId="urn:microsoft.com/office/officeart/2005/8/layout/vList5"/>
    <dgm:cxn modelId="{9E82AFF4-0D04-4A81-9244-38A9118B8DF2}" type="presParOf" srcId="{E1753231-95B8-4272-9A4D-194A2EE86BD8}" destId="{D570B273-DFAD-4A17-B46B-DBAB2C72BA5A}" srcOrd="2" destOrd="0" presId="urn:microsoft.com/office/officeart/2005/8/layout/vList5"/>
    <dgm:cxn modelId="{AFDA9D4B-8B10-4366-9642-565C2293486A}" type="presParOf" srcId="{D570B273-DFAD-4A17-B46B-DBAB2C72BA5A}" destId="{A65CAE35-5540-4108-93EA-F94DF6112CE8}" srcOrd="0" destOrd="0" presId="urn:microsoft.com/office/officeart/2005/8/layout/vList5"/>
    <dgm:cxn modelId="{EEEA24B4-BECC-4D9D-AD2F-54C9CB7EE8AB}" type="presParOf" srcId="{D570B273-DFAD-4A17-B46B-DBAB2C72BA5A}" destId="{D039E923-4C1A-4F4B-BE61-961A87381706}" srcOrd="1" destOrd="0" presId="urn:microsoft.com/office/officeart/2005/8/layout/vList5"/>
    <dgm:cxn modelId="{77FE7A1D-756E-449C-BCCE-609D5DC2FD49}" type="presParOf" srcId="{E1753231-95B8-4272-9A4D-194A2EE86BD8}" destId="{4B082672-8506-48D4-8A31-855870BC858D}" srcOrd="3" destOrd="0" presId="urn:microsoft.com/office/officeart/2005/8/layout/vList5"/>
    <dgm:cxn modelId="{645C8786-661A-4B4D-8B6B-7885C4594506}" type="presParOf" srcId="{E1753231-95B8-4272-9A4D-194A2EE86BD8}" destId="{4C4E8F1F-3843-454B-B536-BE315B7BDD49}" srcOrd="4" destOrd="0" presId="urn:microsoft.com/office/officeart/2005/8/layout/vList5"/>
    <dgm:cxn modelId="{8E6C7359-4E3D-4DF7-AD52-EBCFB3377425}" type="presParOf" srcId="{4C4E8F1F-3843-454B-B536-BE315B7BDD49}" destId="{07B15C65-5D48-4D6F-8205-0E5350637FB0}" srcOrd="0" destOrd="0" presId="urn:microsoft.com/office/officeart/2005/8/layout/vList5"/>
    <dgm:cxn modelId="{66194585-F4C1-4A81-A4F6-F229444D0C0E}" type="presParOf" srcId="{4C4E8F1F-3843-454B-B536-BE315B7BDD49}" destId="{A262A225-A566-4A1E-9023-2E2803DA9BD7}" srcOrd="1" destOrd="0" presId="urn:microsoft.com/office/officeart/2005/8/layout/vList5"/>
    <dgm:cxn modelId="{9913BCCD-5ED9-4FA7-9901-F244D4DFFE94}" type="presParOf" srcId="{E1753231-95B8-4272-9A4D-194A2EE86BD8}" destId="{EC3DDB94-E5D1-4EBA-AB0C-C6C5414E90C7}" srcOrd="5" destOrd="0" presId="urn:microsoft.com/office/officeart/2005/8/layout/vList5"/>
    <dgm:cxn modelId="{3FE69F09-7DFD-4001-A92C-05CCEC7560FE}" type="presParOf" srcId="{E1753231-95B8-4272-9A4D-194A2EE86BD8}" destId="{1FD88157-83E5-4632-B20B-97263141565E}" srcOrd="6" destOrd="0" presId="urn:microsoft.com/office/officeart/2005/8/layout/vList5"/>
    <dgm:cxn modelId="{F24623CD-D942-4712-BF56-21602832332B}" type="presParOf" srcId="{1FD88157-83E5-4632-B20B-97263141565E}" destId="{FB2EE60A-AFAB-435F-A616-5A7DE1193DB9}" srcOrd="0" destOrd="0" presId="urn:microsoft.com/office/officeart/2005/8/layout/vList5"/>
    <dgm:cxn modelId="{439C95B1-5E9B-48A0-A25F-A8113C05253C}" type="presParOf" srcId="{1FD88157-83E5-4632-B20B-97263141565E}" destId="{343C34C2-2E78-410A-870F-2548F27F7D0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302BE9E9-E6E9-453A-BEF5-3E4521EC2F2B}" type="doc">
      <dgm:prSet loTypeId="urn:microsoft.com/office/officeart/2005/8/layout/vList5" loCatId="list" qsTypeId="urn:microsoft.com/office/officeart/2005/8/quickstyle/3d5" qsCatId="3D" csTypeId="urn:microsoft.com/office/officeart/2005/8/colors/accent1_2" csCatId="accent1" phldr="1"/>
      <dgm:spPr/>
      <dgm:t>
        <a:bodyPr/>
        <a:lstStyle/>
        <a:p>
          <a:endParaRPr lang="en-US"/>
        </a:p>
      </dgm:t>
    </dgm:pt>
    <dgm:pt modelId="{20A61CAC-4B43-4A85-AA59-1ED23A7FAE30}">
      <dgm:prSet phldrT="[Text]"/>
      <dgm:spPr/>
      <dgm:t>
        <a:bodyPr/>
        <a:lstStyle/>
        <a:p>
          <a:pPr rtl="1"/>
          <a:r>
            <a:rPr lang="fa-IR" dirty="0" smtClean="0">
              <a:cs typeface="B Zar" pitchFamily="2" charset="-78"/>
            </a:rPr>
            <a:t>وام‌گيرنده</a:t>
          </a:r>
          <a:endParaRPr lang="en-US" dirty="0">
            <a:cs typeface="B Zar" pitchFamily="2" charset="-78"/>
          </a:endParaRPr>
        </a:p>
      </dgm:t>
    </dgm:pt>
    <dgm:pt modelId="{649EED1B-FFA6-4AA4-BDCC-450F8787FA38}" type="parTrans" cxnId="{A2A6D82B-6E0B-469B-AE7C-4FAD1330DF33}">
      <dgm:prSet/>
      <dgm:spPr/>
      <dgm:t>
        <a:bodyPr/>
        <a:lstStyle/>
        <a:p>
          <a:pPr rtl="1"/>
          <a:endParaRPr lang="en-US">
            <a:cs typeface="B Zar" pitchFamily="2" charset="-78"/>
          </a:endParaRPr>
        </a:p>
      </dgm:t>
    </dgm:pt>
    <dgm:pt modelId="{67D0D42C-8097-4255-B1CC-B2B8BEDC23F0}" type="sibTrans" cxnId="{A2A6D82B-6E0B-469B-AE7C-4FAD1330DF33}">
      <dgm:prSet/>
      <dgm:spPr/>
      <dgm:t>
        <a:bodyPr/>
        <a:lstStyle/>
        <a:p>
          <a:pPr rtl="1"/>
          <a:endParaRPr lang="en-US">
            <a:cs typeface="B Zar" pitchFamily="2" charset="-78"/>
          </a:endParaRPr>
        </a:p>
      </dgm:t>
    </dgm:pt>
    <dgm:pt modelId="{A522D405-4535-4B5E-9700-4A7198F4AAF0}">
      <dgm:prSet phldrT="[Text]"/>
      <dgm:spPr/>
      <dgm:t>
        <a:bodyPr/>
        <a:lstStyle/>
        <a:p>
          <a:pPr rtl="1"/>
          <a:r>
            <a:rPr lang="fa-IR" dirty="0" smtClean="0">
              <a:cs typeface="B Zar" pitchFamily="2" charset="-78"/>
            </a:rPr>
            <a:t>شركت متولي پروژه يا بانك عامل آن </a:t>
          </a:r>
          <a:endParaRPr lang="en-US" dirty="0">
            <a:cs typeface="B Zar" pitchFamily="2" charset="-78"/>
          </a:endParaRPr>
        </a:p>
      </dgm:t>
    </dgm:pt>
    <dgm:pt modelId="{57AFE849-1B7E-4835-BBA2-FAB230EA7F55}" type="parTrans" cxnId="{E016B1AA-AE72-421A-A9EA-1077A941C147}">
      <dgm:prSet/>
      <dgm:spPr/>
      <dgm:t>
        <a:bodyPr/>
        <a:lstStyle/>
        <a:p>
          <a:pPr rtl="1"/>
          <a:endParaRPr lang="en-US">
            <a:cs typeface="B Zar" pitchFamily="2" charset="-78"/>
          </a:endParaRPr>
        </a:p>
      </dgm:t>
    </dgm:pt>
    <dgm:pt modelId="{E04E299C-56A0-4AA5-BAE0-80FC74EF71C9}" type="sibTrans" cxnId="{E016B1AA-AE72-421A-A9EA-1077A941C147}">
      <dgm:prSet/>
      <dgm:spPr/>
      <dgm:t>
        <a:bodyPr/>
        <a:lstStyle/>
        <a:p>
          <a:pPr rtl="1"/>
          <a:endParaRPr lang="en-US">
            <a:cs typeface="B Zar" pitchFamily="2" charset="-78"/>
          </a:endParaRPr>
        </a:p>
      </dgm:t>
    </dgm:pt>
    <dgm:pt modelId="{8CA0EFFD-518A-445D-A71B-5EE86A660E13}">
      <dgm:prSet phldrT="[Text]"/>
      <dgm:spPr/>
      <dgm:t>
        <a:bodyPr/>
        <a:lstStyle/>
        <a:p>
          <a:pPr rtl="1"/>
          <a:r>
            <a:rPr lang="fa-IR" dirty="0" smtClean="0">
              <a:cs typeface="B Zar" pitchFamily="2" charset="-78"/>
            </a:rPr>
            <a:t>وام‌دهنده</a:t>
          </a:r>
          <a:endParaRPr lang="en-US" dirty="0">
            <a:cs typeface="B Zar" pitchFamily="2" charset="-78"/>
          </a:endParaRPr>
        </a:p>
      </dgm:t>
    </dgm:pt>
    <dgm:pt modelId="{A9063728-8EDC-466D-892B-78674DBA9DD0}" type="parTrans" cxnId="{7546E8F5-C955-4C6A-908E-74825698D809}">
      <dgm:prSet/>
      <dgm:spPr/>
      <dgm:t>
        <a:bodyPr/>
        <a:lstStyle/>
        <a:p>
          <a:pPr rtl="1"/>
          <a:endParaRPr lang="en-US">
            <a:cs typeface="B Zar" pitchFamily="2" charset="-78"/>
          </a:endParaRPr>
        </a:p>
      </dgm:t>
    </dgm:pt>
    <dgm:pt modelId="{E6B96401-EB64-44FE-A34F-883254EFB9C1}" type="sibTrans" cxnId="{7546E8F5-C955-4C6A-908E-74825698D809}">
      <dgm:prSet/>
      <dgm:spPr/>
      <dgm:t>
        <a:bodyPr/>
        <a:lstStyle/>
        <a:p>
          <a:pPr rtl="1"/>
          <a:endParaRPr lang="en-US">
            <a:cs typeface="B Zar" pitchFamily="2" charset="-78"/>
          </a:endParaRPr>
        </a:p>
      </dgm:t>
    </dgm:pt>
    <dgm:pt modelId="{0FBAFFC1-0C49-4AA8-BA91-C85F07013E15}">
      <dgm:prSet phldrT="[Text]"/>
      <dgm:spPr/>
      <dgm:t>
        <a:bodyPr/>
        <a:lstStyle/>
        <a:p>
          <a:pPr rtl="1"/>
          <a:r>
            <a:rPr lang="fa-IR" dirty="0" smtClean="0">
              <a:cs typeface="B Zar" pitchFamily="2" charset="-78"/>
            </a:rPr>
            <a:t>بانك (رأساً يا با تجهيز منابع)</a:t>
          </a:r>
          <a:endParaRPr lang="en-US" dirty="0">
            <a:cs typeface="B Zar" pitchFamily="2" charset="-78"/>
          </a:endParaRPr>
        </a:p>
      </dgm:t>
    </dgm:pt>
    <dgm:pt modelId="{5FA319EE-9080-4F05-A310-B6AD487CF585}" type="parTrans" cxnId="{6081898D-5E65-44DE-9A9E-B4D211AD8EC1}">
      <dgm:prSet/>
      <dgm:spPr/>
      <dgm:t>
        <a:bodyPr/>
        <a:lstStyle/>
        <a:p>
          <a:pPr rtl="1"/>
          <a:endParaRPr lang="en-US">
            <a:cs typeface="B Zar" pitchFamily="2" charset="-78"/>
          </a:endParaRPr>
        </a:p>
      </dgm:t>
    </dgm:pt>
    <dgm:pt modelId="{A9BE8FFD-98D7-4C4F-A8D3-0201B091C1BD}" type="sibTrans" cxnId="{6081898D-5E65-44DE-9A9E-B4D211AD8EC1}">
      <dgm:prSet/>
      <dgm:spPr/>
      <dgm:t>
        <a:bodyPr/>
        <a:lstStyle/>
        <a:p>
          <a:pPr rtl="1"/>
          <a:endParaRPr lang="en-US">
            <a:cs typeface="B Zar" pitchFamily="2" charset="-78"/>
          </a:endParaRPr>
        </a:p>
      </dgm:t>
    </dgm:pt>
    <dgm:pt modelId="{D3E49811-769E-44C2-9679-5D83FAC75478}">
      <dgm:prSet phldrT="[Text]"/>
      <dgm:spPr/>
      <dgm:t>
        <a:bodyPr/>
        <a:lstStyle/>
        <a:p>
          <a:pPr rtl="1"/>
          <a:r>
            <a:rPr lang="fa-IR" dirty="0" smtClean="0">
              <a:cs typeface="B Zar" pitchFamily="2" charset="-78"/>
            </a:rPr>
            <a:t>ضامن</a:t>
          </a:r>
          <a:endParaRPr lang="en-US" dirty="0">
            <a:cs typeface="B Zar" pitchFamily="2" charset="-78"/>
          </a:endParaRPr>
        </a:p>
      </dgm:t>
    </dgm:pt>
    <dgm:pt modelId="{8A5C0076-0630-4AF2-B508-1F966B5BC9B3}" type="parTrans" cxnId="{C8184844-1E41-4735-A1E7-1BA800940A5C}">
      <dgm:prSet/>
      <dgm:spPr/>
      <dgm:t>
        <a:bodyPr/>
        <a:lstStyle/>
        <a:p>
          <a:pPr rtl="1"/>
          <a:endParaRPr lang="en-US">
            <a:cs typeface="B Zar" pitchFamily="2" charset="-78"/>
          </a:endParaRPr>
        </a:p>
      </dgm:t>
    </dgm:pt>
    <dgm:pt modelId="{E64CA2D1-E5C5-4894-89D3-CF7B9D630269}" type="sibTrans" cxnId="{C8184844-1E41-4735-A1E7-1BA800940A5C}">
      <dgm:prSet/>
      <dgm:spPr/>
      <dgm:t>
        <a:bodyPr/>
        <a:lstStyle/>
        <a:p>
          <a:pPr rtl="1"/>
          <a:endParaRPr lang="en-US">
            <a:cs typeface="B Zar" pitchFamily="2" charset="-78"/>
          </a:endParaRPr>
        </a:p>
      </dgm:t>
    </dgm:pt>
    <dgm:pt modelId="{F536FC1C-71F8-4BB3-93D3-58EADCAEAA33}">
      <dgm:prSet phldrT="[Text]"/>
      <dgm:spPr/>
      <dgm:t>
        <a:bodyPr/>
        <a:lstStyle/>
        <a:p>
          <a:pPr rtl="1"/>
          <a:r>
            <a:rPr lang="fa-IR" dirty="0" smtClean="0">
              <a:cs typeface="B Zar" pitchFamily="2" charset="-78"/>
            </a:rPr>
            <a:t>بانك وام‌گيرنده</a:t>
          </a:r>
          <a:endParaRPr lang="en-US" dirty="0">
            <a:cs typeface="B Zar" pitchFamily="2" charset="-78"/>
          </a:endParaRPr>
        </a:p>
      </dgm:t>
    </dgm:pt>
    <dgm:pt modelId="{97BA7CF2-D760-4B39-982D-75800CBC4995}" type="parTrans" cxnId="{F5E13E35-8191-4F1E-B31C-90F2E70F7440}">
      <dgm:prSet/>
      <dgm:spPr/>
      <dgm:t>
        <a:bodyPr/>
        <a:lstStyle/>
        <a:p>
          <a:pPr rtl="1"/>
          <a:endParaRPr lang="en-US">
            <a:cs typeface="B Zar" pitchFamily="2" charset="-78"/>
          </a:endParaRPr>
        </a:p>
      </dgm:t>
    </dgm:pt>
    <dgm:pt modelId="{D5B58D44-D9B2-4F5F-9254-B797EA43D719}" type="sibTrans" cxnId="{F5E13E35-8191-4F1E-B31C-90F2E70F7440}">
      <dgm:prSet/>
      <dgm:spPr/>
      <dgm:t>
        <a:bodyPr/>
        <a:lstStyle/>
        <a:p>
          <a:pPr rtl="1"/>
          <a:endParaRPr lang="en-US">
            <a:cs typeface="B Zar" pitchFamily="2" charset="-78"/>
          </a:endParaRPr>
        </a:p>
      </dgm:t>
    </dgm:pt>
    <dgm:pt modelId="{9890F8C9-E143-4F2B-8913-C87B3F376B5B}">
      <dgm:prSet phldrT="[Text]"/>
      <dgm:spPr/>
      <dgm:t>
        <a:bodyPr/>
        <a:lstStyle/>
        <a:p>
          <a:pPr rtl="1"/>
          <a:r>
            <a:rPr lang="fa-IR" dirty="0" smtClean="0">
              <a:cs typeface="B Zar" pitchFamily="2" charset="-78"/>
            </a:rPr>
            <a:t>متكي به</a:t>
          </a:r>
          <a:endParaRPr lang="en-US" dirty="0">
            <a:cs typeface="B Zar" pitchFamily="2" charset="-78"/>
          </a:endParaRPr>
        </a:p>
      </dgm:t>
    </dgm:pt>
    <dgm:pt modelId="{E75573CF-5883-4505-9129-4161FAE697C1}" type="parTrans" cxnId="{AC861C19-0E26-45E4-B92D-830F293EC11B}">
      <dgm:prSet/>
      <dgm:spPr/>
      <dgm:t>
        <a:bodyPr/>
        <a:lstStyle/>
        <a:p>
          <a:endParaRPr lang="en-US"/>
        </a:p>
      </dgm:t>
    </dgm:pt>
    <dgm:pt modelId="{5ED58851-088F-48C8-85B3-9A4F455DB1A7}" type="sibTrans" cxnId="{AC861C19-0E26-45E4-B92D-830F293EC11B}">
      <dgm:prSet/>
      <dgm:spPr/>
      <dgm:t>
        <a:bodyPr/>
        <a:lstStyle/>
        <a:p>
          <a:endParaRPr lang="en-US"/>
        </a:p>
      </dgm:t>
    </dgm:pt>
    <dgm:pt modelId="{97E0B6F1-5F5A-4D98-91FC-E74D2E275F19}">
      <dgm:prSet phldrT="[Text]"/>
      <dgm:spPr/>
      <dgm:t>
        <a:bodyPr/>
        <a:lstStyle/>
        <a:p>
          <a:pPr rtl="1"/>
          <a:r>
            <a:rPr lang="fa-IR" dirty="0" smtClean="0">
              <a:cs typeface="B Zar" pitchFamily="2" charset="-78"/>
            </a:rPr>
            <a:t>درآمدهاي آتي پروژه</a:t>
          </a:r>
          <a:endParaRPr lang="en-US" dirty="0">
            <a:cs typeface="B Zar" pitchFamily="2" charset="-78"/>
          </a:endParaRPr>
        </a:p>
      </dgm:t>
    </dgm:pt>
    <dgm:pt modelId="{C7ADC1E8-17EA-47AA-8A7B-07A5D884D5DE}" type="parTrans" cxnId="{1C1E612F-F3BD-48C4-9BD1-B26E94AEBDDD}">
      <dgm:prSet/>
      <dgm:spPr/>
      <dgm:t>
        <a:bodyPr/>
        <a:lstStyle/>
        <a:p>
          <a:endParaRPr lang="en-US"/>
        </a:p>
      </dgm:t>
    </dgm:pt>
    <dgm:pt modelId="{8F008115-0F1F-477F-9581-3537D236F7D4}" type="sibTrans" cxnId="{1C1E612F-F3BD-48C4-9BD1-B26E94AEBDDD}">
      <dgm:prSet/>
      <dgm:spPr/>
      <dgm:t>
        <a:bodyPr/>
        <a:lstStyle/>
        <a:p>
          <a:endParaRPr lang="en-US"/>
        </a:p>
      </dgm:t>
    </dgm:pt>
    <dgm:pt modelId="{E1753231-95B8-4272-9A4D-194A2EE86BD8}" type="pres">
      <dgm:prSet presAssocID="{302BE9E9-E6E9-453A-BEF5-3E4521EC2F2B}" presName="Name0" presStyleCnt="0">
        <dgm:presLayoutVars>
          <dgm:dir val="rev"/>
          <dgm:animLvl val="lvl"/>
          <dgm:resizeHandles val="exact"/>
        </dgm:presLayoutVars>
      </dgm:prSet>
      <dgm:spPr/>
      <dgm:t>
        <a:bodyPr/>
        <a:lstStyle/>
        <a:p>
          <a:endParaRPr lang="en-US"/>
        </a:p>
      </dgm:t>
    </dgm:pt>
    <dgm:pt modelId="{BDC09617-66C7-4E5F-B2DD-3153D29EC5C2}" type="pres">
      <dgm:prSet presAssocID="{20A61CAC-4B43-4A85-AA59-1ED23A7FAE30}" presName="linNode" presStyleCnt="0"/>
      <dgm:spPr/>
    </dgm:pt>
    <dgm:pt modelId="{FF781233-8D85-4E08-B720-BD669823504A}" type="pres">
      <dgm:prSet presAssocID="{20A61CAC-4B43-4A85-AA59-1ED23A7FAE30}" presName="parentText" presStyleLbl="node1" presStyleIdx="0" presStyleCnt="4">
        <dgm:presLayoutVars>
          <dgm:chMax val="1"/>
          <dgm:bulletEnabled val="1"/>
        </dgm:presLayoutVars>
      </dgm:prSet>
      <dgm:spPr/>
      <dgm:t>
        <a:bodyPr/>
        <a:lstStyle/>
        <a:p>
          <a:endParaRPr lang="en-US"/>
        </a:p>
      </dgm:t>
    </dgm:pt>
    <dgm:pt modelId="{2989F574-B3A4-4E0D-88CF-FB2B094DF0FB}" type="pres">
      <dgm:prSet presAssocID="{20A61CAC-4B43-4A85-AA59-1ED23A7FAE30}" presName="descendantText" presStyleLbl="alignAccFollowNode1" presStyleIdx="0" presStyleCnt="4">
        <dgm:presLayoutVars>
          <dgm:bulletEnabled val="1"/>
        </dgm:presLayoutVars>
      </dgm:prSet>
      <dgm:spPr/>
      <dgm:t>
        <a:bodyPr/>
        <a:lstStyle/>
        <a:p>
          <a:endParaRPr lang="en-US"/>
        </a:p>
      </dgm:t>
    </dgm:pt>
    <dgm:pt modelId="{0766E7A9-4E69-486B-9B70-8D462E6BBEDD}" type="pres">
      <dgm:prSet presAssocID="{67D0D42C-8097-4255-B1CC-B2B8BEDC23F0}" presName="sp" presStyleCnt="0"/>
      <dgm:spPr/>
    </dgm:pt>
    <dgm:pt modelId="{D570B273-DFAD-4A17-B46B-DBAB2C72BA5A}" type="pres">
      <dgm:prSet presAssocID="{8CA0EFFD-518A-445D-A71B-5EE86A660E13}" presName="linNode" presStyleCnt="0"/>
      <dgm:spPr/>
    </dgm:pt>
    <dgm:pt modelId="{A65CAE35-5540-4108-93EA-F94DF6112CE8}" type="pres">
      <dgm:prSet presAssocID="{8CA0EFFD-518A-445D-A71B-5EE86A660E13}" presName="parentText" presStyleLbl="node1" presStyleIdx="1" presStyleCnt="4">
        <dgm:presLayoutVars>
          <dgm:chMax val="1"/>
          <dgm:bulletEnabled val="1"/>
        </dgm:presLayoutVars>
      </dgm:prSet>
      <dgm:spPr/>
      <dgm:t>
        <a:bodyPr/>
        <a:lstStyle/>
        <a:p>
          <a:endParaRPr lang="en-US"/>
        </a:p>
      </dgm:t>
    </dgm:pt>
    <dgm:pt modelId="{D039E923-4C1A-4F4B-BE61-961A87381706}" type="pres">
      <dgm:prSet presAssocID="{8CA0EFFD-518A-445D-A71B-5EE86A660E13}" presName="descendantText" presStyleLbl="alignAccFollowNode1" presStyleIdx="1" presStyleCnt="4">
        <dgm:presLayoutVars>
          <dgm:bulletEnabled val="1"/>
        </dgm:presLayoutVars>
      </dgm:prSet>
      <dgm:spPr/>
      <dgm:t>
        <a:bodyPr/>
        <a:lstStyle/>
        <a:p>
          <a:endParaRPr lang="en-US"/>
        </a:p>
      </dgm:t>
    </dgm:pt>
    <dgm:pt modelId="{4B082672-8506-48D4-8A31-855870BC858D}" type="pres">
      <dgm:prSet presAssocID="{E6B96401-EB64-44FE-A34F-883254EFB9C1}" presName="sp" presStyleCnt="0"/>
      <dgm:spPr/>
    </dgm:pt>
    <dgm:pt modelId="{4C4E8F1F-3843-454B-B536-BE315B7BDD49}" type="pres">
      <dgm:prSet presAssocID="{D3E49811-769E-44C2-9679-5D83FAC75478}" presName="linNode" presStyleCnt="0"/>
      <dgm:spPr/>
    </dgm:pt>
    <dgm:pt modelId="{07B15C65-5D48-4D6F-8205-0E5350637FB0}" type="pres">
      <dgm:prSet presAssocID="{D3E49811-769E-44C2-9679-5D83FAC75478}" presName="parentText" presStyleLbl="node1" presStyleIdx="2" presStyleCnt="4">
        <dgm:presLayoutVars>
          <dgm:chMax val="1"/>
          <dgm:bulletEnabled val="1"/>
        </dgm:presLayoutVars>
      </dgm:prSet>
      <dgm:spPr/>
      <dgm:t>
        <a:bodyPr/>
        <a:lstStyle/>
        <a:p>
          <a:endParaRPr lang="en-US"/>
        </a:p>
      </dgm:t>
    </dgm:pt>
    <dgm:pt modelId="{A262A225-A566-4A1E-9023-2E2803DA9BD7}" type="pres">
      <dgm:prSet presAssocID="{D3E49811-769E-44C2-9679-5D83FAC75478}" presName="descendantText" presStyleLbl="alignAccFollowNode1" presStyleIdx="2" presStyleCnt="4">
        <dgm:presLayoutVars>
          <dgm:bulletEnabled val="1"/>
        </dgm:presLayoutVars>
      </dgm:prSet>
      <dgm:spPr/>
      <dgm:t>
        <a:bodyPr/>
        <a:lstStyle/>
        <a:p>
          <a:endParaRPr lang="en-US"/>
        </a:p>
      </dgm:t>
    </dgm:pt>
    <dgm:pt modelId="{EC3DDB94-E5D1-4EBA-AB0C-C6C5414E90C7}" type="pres">
      <dgm:prSet presAssocID="{E64CA2D1-E5C5-4894-89D3-CF7B9D630269}" presName="sp" presStyleCnt="0"/>
      <dgm:spPr/>
    </dgm:pt>
    <dgm:pt modelId="{1FD88157-83E5-4632-B20B-97263141565E}" type="pres">
      <dgm:prSet presAssocID="{9890F8C9-E143-4F2B-8913-C87B3F376B5B}" presName="linNode" presStyleCnt="0"/>
      <dgm:spPr/>
    </dgm:pt>
    <dgm:pt modelId="{FB2EE60A-AFAB-435F-A616-5A7DE1193DB9}" type="pres">
      <dgm:prSet presAssocID="{9890F8C9-E143-4F2B-8913-C87B3F376B5B}" presName="parentText" presStyleLbl="node1" presStyleIdx="3" presStyleCnt="4">
        <dgm:presLayoutVars>
          <dgm:chMax val="1"/>
          <dgm:bulletEnabled val="1"/>
        </dgm:presLayoutVars>
      </dgm:prSet>
      <dgm:spPr/>
      <dgm:t>
        <a:bodyPr/>
        <a:lstStyle/>
        <a:p>
          <a:endParaRPr lang="en-US"/>
        </a:p>
      </dgm:t>
    </dgm:pt>
    <dgm:pt modelId="{343C34C2-2E78-410A-870F-2548F27F7D0F}" type="pres">
      <dgm:prSet presAssocID="{9890F8C9-E143-4F2B-8913-C87B3F376B5B}" presName="descendantText" presStyleLbl="alignAccFollowNode1" presStyleIdx="3" presStyleCnt="4">
        <dgm:presLayoutVars>
          <dgm:bulletEnabled val="1"/>
        </dgm:presLayoutVars>
      </dgm:prSet>
      <dgm:spPr/>
      <dgm:t>
        <a:bodyPr/>
        <a:lstStyle/>
        <a:p>
          <a:endParaRPr lang="en-US"/>
        </a:p>
      </dgm:t>
    </dgm:pt>
  </dgm:ptLst>
  <dgm:cxnLst>
    <dgm:cxn modelId="{6081898D-5E65-44DE-9A9E-B4D211AD8EC1}" srcId="{8CA0EFFD-518A-445D-A71B-5EE86A660E13}" destId="{0FBAFFC1-0C49-4AA8-BA91-C85F07013E15}" srcOrd="0" destOrd="0" parTransId="{5FA319EE-9080-4F05-A310-B6AD487CF585}" sibTransId="{A9BE8FFD-98D7-4C4F-A8D3-0201B091C1BD}"/>
    <dgm:cxn modelId="{1C1E612F-F3BD-48C4-9BD1-B26E94AEBDDD}" srcId="{9890F8C9-E143-4F2B-8913-C87B3F376B5B}" destId="{97E0B6F1-5F5A-4D98-91FC-E74D2E275F19}" srcOrd="0" destOrd="0" parTransId="{C7ADC1E8-17EA-47AA-8A7B-07A5D884D5DE}" sibTransId="{8F008115-0F1F-477F-9581-3537D236F7D4}"/>
    <dgm:cxn modelId="{DB47B2AE-79D7-424D-9C9E-EB6BDDEF1200}" type="presOf" srcId="{9890F8C9-E143-4F2B-8913-C87B3F376B5B}" destId="{FB2EE60A-AFAB-435F-A616-5A7DE1193DB9}" srcOrd="0" destOrd="0" presId="urn:microsoft.com/office/officeart/2005/8/layout/vList5"/>
    <dgm:cxn modelId="{425C3378-FDE0-448D-ACF1-01A6B056CAFF}" type="presOf" srcId="{A522D405-4535-4B5E-9700-4A7198F4AAF0}" destId="{2989F574-B3A4-4E0D-88CF-FB2B094DF0FB}" srcOrd="0" destOrd="0" presId="urn:microsoft.com/office/officeart/2005/8/layout/vList5"/>
    <dgm:cxn modelId="{F5E13E35-8191-4F1E-B31C-90F2E70F7440}" srcId="{D3E49811-769E-44C2-9679-5D83FAC75478}" destId="{F536FC1C-71F8-4BB3-93D3-58EADCAEAA33}" srcOrd="0" destOrd="0" parTransId="{97BA7CF2-D760-4B39-982D-75800CBC4995}" sibTransId="{D5B58D44-D9B2-4F5F-9254-B797EA43D719}"/>
    <dgm:cxn modelId="{A2A6D82B-6E0B-469B-AE7C-4FAD1330DF33}" srcId="{302BE9E9-E6E9-453A-BEF5-3E4521EC2F2B}" destId="{20A61CAC-4B43-4A85-AA59-1ED23A7FAE30}" srcOrd="0" destOrd="0" parTransId="{649EED1B-FFA6-4AA4-BDCC-450F8787FA38}" sibTransId="{67D0D42C-8097-4255-B1CC-B2B8BEDC23F0}"/>
    <dgm:cxn modelId="{83E00321-C1DF-4036-B943-095633D65FE2}" type="presOf" srcId="{D3E49811-769E-44C2-9679-5D83FAC75478}" destId="{07B15C65-5D48-4D6F-8205-0E5350637FB0}" srcOrd="0" destOrd="0" presId="urn:microsoft.com/office/officeart/2005/8/layout/vList5"/>
    <dgm:cxn modelId="{B8B991EB-1BA1-4D02-81B8-875B92B633C9}" type="presOf" srcId="{0FBAFFC1-0C49-4AA8-BA91-C85F07013E15}" destId="{D039E923-4C1A-4F4B-BE61-961A87381706}" srcOrd="0" destOrd="0" presId="urn:microsoft.com/office/officeart/2005/8/layout/vList5"/>
    <dgm:cxn modelId="{37185AFE-C336-4A3E-8FDD-171C4FEB7E13}" type="presOf" srcId="{97E0B6F1-5F5A-4D98-91FC-E74D2E275F19}" destId="{343C34C2-2E78-410A-870F-2548F27F7D0F}" srcOrd="0" destOrd="0" presId="urn:microsoft.com/office/officeart/2005/8/layout/vList5"/>
    <dgm:cxn modelId="{AC861C19-0E26-45E4-B92D-830F293EC11B}" srcId="{302BE9E9-E6E9-453A-BEF5-3E4521EC2F2B}" destId="{9890F8C9-E143-4F2B-8913-C87B3F376B5B}" srcOrd="3" destOrd="0" parTransId="{E75573CF-5883-4505-9129-4161FAE697C1}" sibTransId="{5ED58851-088F-48C8-85B3-9A4F455DB1A7}"/>
    <dgm:cxn modelId="{140AA587-6F93-449A-A636-08411E877B6A}" type="presOf" srcId="{20A61CAC-4B43-4A85-AA59-1ED23A7FAE30}" destId="{FF781233-8D85-4E08-B720-BD669823504A}" srcOrd="0" destOrd="0" presId="urn:microsoft.com/office/officeart/2005/8/layout/vList5"/>
    <dgm:cxn modelId="{E016B1AA-AE72-421A-A9EA-1077A941C147}" srcId="{20A61CAC-4B43-4A85-AA59-1ED23A7FAE30}" destId="{A522D405-4535-4B5E-9700-4A7198F4AAF0}" srcOrd="0" destOrd="0" parTransId="{57AFE849-1B7E-4835-BBA2-FAB230EA7F55}" sibTransId="{E04E299C-56A0-4AA5-BAE0-80FC74EF71C9}"/>
    <dgm:cxn modelId="{C8184844-1E41-4735-A1E7-1BA800940A5C}" srcId="{302BE9E9-E6E9-453A-BEF5-3E4521EC2F2B}" destId="{D3E49811-769E-44C2-9679-5D83FAC75478}" srcOrd="2" destOrd="0" parTransId="{8A5C0076-0630-4AF2-B508-1F966B5BC9B3}" sibTransId="{E64CA2D1-E5C5-4894-89D3-CF7B9D630269}"/>
    <dgm:cxn modelId="{87CEEEE5-1EBD-4B56-939D-BC0342E0219D}" type="presOf" srcId="{302BE9E9-E6E9-453A-BEF5-3E4521EC2F2B}" destId="{E1753231-95B8-4272-9A4D-194A2EE86BD8}" srcOrd="0" destOrd="0" presId="urn:microsoft.com/office/officeart/2005/8/layout/vList5"/>
    <dgm:cxn modelId="{7546E8F5-C955-4C6A-908E-74825698D809}" srcId="{302BE9E9-E6E9-453A-BEF5-3E4521EC2F2B}" destId="{8CA0EFFD-518A-445D-A71B-5EE86A660E13}" srcOrd="1" destOrd="0" parTransId="{A9063728-8EDC-466D-892B-78674DBA9DD0}" sibTransId="{E6B96401-EB64-44FE-A34F-883254EFB9C1}"/>
    <dgm:cxn modelId="{AD1CE8DB-3400-4C4C-8F98-18C22BCF1A09}" type="presOf" srcId="{F536FC1C-71F8-4BB3-93D3-58EADCAEAA33}" destId="{A262A225-A566-4A1E-9023-2E2803DA9BD7}" srcOrd="0" destOrd="0" presId="urn:microsoft.com/office/officeart/2005/8/layout/vList5"/>
    <dgm:cxn modelId="{6AA97EA4-F5C6-4004-A4D4-63978F40F544}" type="presOf" srcId="{8CA0EFFD-518A-445D-A71B-5EE86A660E13}" destId="{A65CAE35-5540-4108-93EA-F94DF6112CE8}" srcOrd="0" destOrd="0" presId="urn:microsoft.com/office/officeart/2005/8/layout/vList5"/>
    <dgm:cxn modelId="{D9CF7B2F-9938-4E32-872C-721D3CCC4120}" type="presParOf" srcId="{E1753231-95B8-4272-9A4D-194A2EE86BD8}" destId="{BDC09617-66C7-4E5F-B2DD-3153D29EC5C2}" srcOrd="0" destOrd="0" presId="urn:microsoft.com/office/officeart/2005/8/layout/vList5"/>
    <dgm:cxn modelId="{8CD695CD-8897-4BD5-B59C-D8552F132BD3}" type="presParOf" srcId="{BDC09617-66C7-4E5F-B2DD-3153D29EC5C2}" destId="{FF781233-8D85-4E08-B720-BD669823504A}" srcOrd="0" destOrd="0" presId="urn:microsoft.com/office/officeart/2005/8/layout/vList5"/>
    <dgm:cxn modelId="{3C880DE8-E4A8-4ACB-BA24-8158508B23C4}" type="presParOf" srcId="{BDC09617-66C7-4E5F-B2DD-3153D29EC5C2}" destId="{2989F574-B3A4-4E0D-88CF-FB2B094DF0FB}" srcOrd="1" destOrd="0" presId="urn:microsoft.com/office/officeart/2005/8/layout/vList5"/>
    <dgm:cxn modelId="{D7AAA684-8A6A-4FBB-ACC5-81EA853FE10D}" type="presParOf" srcId="{E1753231-95B8-4272-9A4D-194A2EE86BD8}" destId="{0766E7A9-4E69-486B-9B70-8D462E6BBEDD}" srcOrd="1" destOrd="0" presId="urn:microsoft.com/office/officeart/2005/8/layout/vList5"/>
    <dgm:cxn modelId="{908CAF5B-2537-47C4-B569-C9CC07FDB7EF}" type="presParOf" srcId="{E1753231-95B8-4272-9A4D-194A2EE86BD8}" destId="{D570B273-DFAD-4A17-B46B-DBAB2C72BA5A}" srcOrd="2" destOrd="0" presId="urn:microsoft.com/office/officeart/2005/8/layout/vList5"/>
    <dgm:cxn modelId="{565FCEFF-9914-405D-BA88-F026F646C701}" type="presParOf" srcId="{D570B273-DFAD-4A17-B46B-DBAB2C72BA5A}" destId="{A65CAE35-5540-4108-93EA-F94DF6112CE8}" srcOrd="0" destOrd="0" presId="urn:microsoft.com/office/officeart/2005/8/layout/vList5"/>
    <dgm:cxn modelId="{0ED265E9-AA65-4125-B0A9-1D60B48BFEE2}" type="presParOf" srcId="{D570B273-DFAD-4A17-B46B-DBAB2C72BA5A}" destId="{D039E923-4C1A-4F4B-BE61-961A87381706}" srcOrd="1" destOrd="0" presId="urn:microsoft.com/office/officeart/2005/8/layout/vList5"/>
    <dgm:cxn modelId="{7A4E73E6-8C23-4CC6-B189-BA0B3C5DB948}" type="presParOf" srcId="{E1753231-95B8-4272-9A4D-194A2EE86BD8}" destId="{4B082672-8506-48D4-8A31-855870BC858D}" srcOrd="3" destOrd="0" presId="urn:microsoft.com/office/officeart/2005/8/layout/vList5"/>
    <dgm:cxn modelId="{EBA3ADE1-2B30-4124-83D9-F7733561946C}" type="presParOf" srcId="{E1753231-95B8-4272-9A4D-194A2EE86BD8}" destId="{4C4E8F1F-3843-454B-B536-BE315B7BDD49}" srcOrd="4" destOrd="0" presId="urn:microsoft.com/office/officeart/2005/8/layout/vList5"/>
    <dgm:cxn modelId="{ECEF72FD-639D-4CC5-8F92-19C5B1150060}" type="presParOf" srcId="{4C4E8F1F-3843-454B-B536-BE315B7BDD49}" destId="{07B15C65-5D48-4D6F-8205-0E5350637FB0}" srcOrd="0" destOrd="0" presId="urn:microsoft.com/office/officeart/2005/8/layout/vList5"/>
    <dgm:cxn modelId="{EE3E5A57-5EC1-4603-A90C-3A8BC669629D}" type="presParOf" srcId="{4C4E8F1F-3843-454B-B536-BE315B7BDD49}" destId="{A262A225-A566-4A1E-9023-2E2803DA9BD7}" srcOrd="1" destOrd="0" presId="urn:microsoft.com/office/officeart/2005/8/layout/vList5"/>
    <dgm:cxn modelId="{496A3E33-2A5C-4204-8C94-9F19C5FAE4E6}" type="presParOf" srcId="{E1753231-95B8-4272-9A4D-194A2EE86BD8}" destId="{EC3DDB94-E5D1-4EBA-AB0C-C6C5414E90C7}" srcOrd="5" destOrd="0" presId="urn:microsoft.com/office/officeart/2005/8/layout/vList5"/>
    <dgm:cxn modelId="{1081AD8B-1FD3-4A6B-9DF1-1A8145D47FA4}" type="presParOf" srcId="{E1753231-95B8-4272-9A4D-194A2EE86BD8}" destId="{1FD88157-83E5-4632-B20B-97263141565E}" srcOrd="6" destOrd="0" presId="urn:microsoft.com/office/officeart/2005/8/layout/vList5"/>
    <dgm:cxn modelId="{20EF53D3-138A-48C6-BB3F-9BB90D0EF185}" type="presParOf" srcId="{1FD88157-83E5-4632-B20B-97263141565E}" destId="{FB2EE60A-AFAB-435F-A616-5A7DE1193DB9}" srcOrd="0" destOrd="0" presId="urn:microsoft.com/office/officeart/2005/8/layout/vList5"/>
    <dgm:cxn modelId="{F6DC7F79-0582-4B01-B38D-B06EB87E6A94}" type="presParOf" srcId="{1FD88157-83E5-4632-B20B-97263141565E}" destId="{343C34C2-2E78-410A-870F-2548F27F7D0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302BE9E9-E6E9-453A-BEF5-3E4521EC2F2B}" type="doc">
      <dgm:prSet loTypeId="urn:microsoft.com/office/officeart/2005/8/layout/vList5" loCatId="list" qsTypeId="urn:microsoft.com/office/officeart/2005/8/quickstyle/3d5" qsCatId="3D" csTypeId="urn:microsoft.com/office/officeart/2005/8/colors/accent1_2" csCatId="accent1" phldr="1"/>
      <dgm:spPr/>
      <dgm:t>
        <a:bodyPr/>
        <a:lstStyle/>
        <a:p>
          <a:endParaRPr lang="en-US"/>
        </a:p>
      </dgm:t>
    </dgm:pt>
    <dgm:pt modelId="{20A61CAC-4B43-4A85-AA59-1ED23A7FAE30}">
      <dgm:prSet phldrT="[Text]"/>
      <dgm:spPr/>
      <dgm:t>
        <a:bodyPr/>
        <a:lstStyle/>
        <a:p>
          <a:pPr rtl="1"/>
          <a:r>
            <a:rPr lang="fa-IR" dirty="0" smtClean="0">
              <a:cs typeface="B Zar" pitchFamily="2" charset="-78"/>
            </a:rPr>
            <a:t>وام‌گيرنده</a:t>
          </a:r>
          <a:endParaRPr lang="en-US" dirty="0">
            <a:cs typeface="B Zar" pitchFamily="2" charset="-78"/>
          </a:endParaRPr>
        </a:p>
      </dgm:t>
    </dgm:pt>
    <dgm:pt modelId="{649EED1B-FFA6-4AA4-BDCC-450F8787FA38}" type="parTrans" cxnId="{A2A6D82B-6E0B-469B-AE7C-4FAD1330DF33}">
      <dgm:prSet/>
      <dgm:spPr/>
      <dgm:t>
        <a:bodyPr/>
        <a:lstStyle/>
        <a:p>
          <a:pPr rtl="1"/>
          <a:endParaRPr lang="en-US">
            <a:cs typeface="B Zar" pitchFamily="2" charset="-78"/>
          </a:endParaRPr>
        </a:p>
      </dgm:t>
    </dgm:pt>
    <dgm:pt modelId="{67D0D42C-8097-4255-B1CC-B2B8BEDC23F0}" type="sibTrans" cxnId="{A2A6D82B-6E0B-469B-AE7C-4FAD1330DF33}">
      <dgm:prSet/>
      <dgm:spPr/>
      <dgm:t>
        <a:bodyPr/>
        <a:lstStyle/>
        <a:p>
          <a:pPr rtl="1"/>
          <a:endParaRPr lang="en-US">
            <a:cs typeface="B Zar" pitchFamily="2" charset="-78"/>
          </a:endParaRPr>
        </a:p>
      </dgm:t>
    </dgm:pt>
    <dgm:pt modelId="{A522D405-4535-4B5E-9700-4A7198F4AAF0}">
      <dgm:prSet phldrT="[Text]"/>
      <dgm:spPr/>
      <dgm:t>
        <a:bodyPr/>
        <a:lstStyle/>
        <a:p>
          <a:pPr rtl="1"/>
          <a:r>
            <a:rPr lang="fa-IR" dirty="0" smtClean="0">
              <a:cs typeface="B Zar" pitchFamily="2" charset="-78"/>
            </a:rPr>
            <a:t>شركت متولي پروژه يا بانك عامل آن </a:t>
          </a:r>
          <a:endParaRPr lang="en-US" dirty="0">
            <a:cs typeface="B Zar" pitchFamily="2" charset="-78"/>
          </a:endParaRPr>
        </a:p>
      </dgm:t>
    </dgm:pt>
    <dgm:pt modelId="{57AFE849-1B7E-4835-BBA2-FAB230EA7F55}" type="parTrans" cxnId="{E016B1AA-AE72-421A-A9EA-1077A941C147}">
      <dgm:prSet/>
      <dgm:spPr/>
      <dgm:t>
        <a:bodyPr/>
        <a:lstStyle/>
        <a:p>
          <a:pPr rtl="1"/>
          <a:endParaRPr lang="en-US">
            <a:cs typeface="B Zar" pitchFamily="2" charset="-78"/>
          </a:endParaRPr>
        </a:p>
      </dgm:t>
    </dgm:pt>
    <dgm:pt modelId="{E04E299C-56A0-4AA5-BAE0-80FC74EF71C9}" type="sibTrans" cxnId="{E016B1AA-AE72-421A-A9EA-1077A941C147}">
      <dgm:prSet/>
      <dgm:spPr/>
      <dgm:t>
        <a:bodyPr/>
        <a:lstStyle/>
        <a:p>
          <a:pPr rtl="1"/>
          <a:endParaRPr lang="en-US">
            <a:cs typeface="B Zar" pitchFamily="2" charset="-78"/>
          </a:endParaRPr>
        </a:p>
      </dgm:t>
    </dgm:pt>
    <dgm:pt modelId="{8CA0EFFD-518A-445D-A71B-5EE86A660E13}">
      <dgm:prSet phldrT="[Text]"/>
      <dgm:spPr/>
      <dgm:t>
        <a:bodyPr/>
        <a:lstStyle/>
        <a:p>
          <a:pPr rtl="1"/>
          <a:r>
            <a:rPr lang="fa-IR" dirty="0" smtClean="0">
              <a:cs typeface="B Zar" pitchFamily="2" charset="-78"/>
            </a:rPr>
            <a:t>وام‌دهنده</a:t>
          </a:r>
          <a:endParaRPr lang="en-US" dirty="0">
            <a:cs typeface="B Zar" pitchFamily="2" charset="-78"/>
          </a:endParaRPr>
        </a:p>
      </dgm:t>
    </dgm:pt>
    <dgm:pt modelId="{A9063728-8EDC-466D-892B-78674DBA9DD0}" type="parTrans" cxnId="{7546E8F5-C955-4C6A-908E-74825698D809}">
      <dgm:prSet/>
      <dgm:spPr/>
      <dgm:t>
        <a:bodyPr/>
        <a:lstStyle/>
        <a:p>
          <a:pPr rtl="1"/>
          <a:endParaRPr lang="en-US">
            <a:cs typeface="B Zar" pitchFamily="2" charset="-78"/>
          </a:endParaRPr>
        </a:p>
      </dgm:t>
    </dgm:pt>
    <dgm:pt modelId="{E6B96401-EB64-44FE-A34F-883254EFB9C1}" type="sibTrans" cxnId="{7546E8F5-C955-4C6A-908E-74825698D809}">
      <dgm:prSet/>
      <dgm:spPr/>
      <dgm:t>
        <a:bodyPr/>
        <a:lstStyle/>
        <a:p>
          <a:pPr rtl="1"/>
          <a:endParaRPr lang="en-US">
            <a:cs typeface="B Zar" pitchFamily="2" charset="-78"/>
          </a:endParaRPr>
        </a:p>
      </dgm:t>
    </dgm:pt>
    <dgm:pt modelId="{0FBAFFC1-0C49-4AA8-BA91-C85F07013E15}">
      <dgm:prSet phldrT="[Text]"/>
      <dgm:spPr/>
      <dgm:t>
        <a:bodyPr/>
        <a:lstStyle/>
        <a:p>
          <a:pPr rtl="1"/>
          <a:r>
            <a:rPr lang="fa-IR" dirty="0" smtClean="0">
              <a:cs typeface="B Zar" pitchFamily="2" charset="-78"/>
            </a:rPr>
            <a:t>بانك (رأساً يا با تجهيز منابع)</a:t>
          </a:r>
          <a:endParaRPr lang="en-US" dirty="0">
            <a:cs typeface="B Zar" pitchFamily="2" charset="-78"/>
          </a:endParaRPr>
        </a:p>
      </dgm:t>
    </dgm:pt>
    <dgm:pt modelId="{5FA319EE-9080-4F05-A310-B6AD487CF585}" type="parTrans" cxnId="{6081898D-5E65-44DE-9A9E-B4D211AD8EC1}">
      <dgm:prSet/>
      <dgm:spPr/>
      <dgm:t>
        <a:bodyPr/>
        <a:lstStyle/>
        <a:p>
          <a:pPr rtl="1"/>
          <a:endParaRPr lang="en-US">
            <a:cs typeface="B Zar" pitchFamily="2" charset="-78"/>
          </a:endParaRPr>
        </a:p>
      </dgm:t>
    </dgm:pt>
    <dgm:pt modelId="{A9BE8FFD-98D7-4C4F-A8D3-0201B091C1BD}" type="sibTrans" cxnId="{6081898D-5E65-44DE-9A9E-B4D211AD8EC1}">
      <dgm:prSet/>
      <dgm:spPr/>
      <dgm:t>
        <a:bodyPr/>
        <a:lstStyle/>
        <a:p>
          <a:pPr rtl="1"/>
          <a:endParaRPr lang="en-US">
            <a:cs typeface="B Zar" pitchFamily="2" charset="-78"/>
          </a:endParaRPr>
        </a:p>
      </dgm:t>
    </dgm:pt>
    <dgm:pt modelId="{D3E49811-769E-44C2-9679-5D83FAC75478}">
      <dgm:prSet phldrT="[Text]"/>
      <dgm:spPr/>
      <dgm:t>
        <a:bodyPr/>
        <a:lstStyle/>
        <a:p>
          <a:pPr rtl="1"/>
          <a:r>
            <a:rPr lang="fa-IR" dirty="0" smtClean="0">
              <a:cs typeface="B Zar" pitchFamily="2" charset="-78"/>
            </a:rPr>
            <a:t>ضامن</a:t>
          </a:r>
          <a:endParaRPr lang="en-US" dirty="0">
            <a:cs typeface="B Zar" pitchFamily="2" charset="-78"/>
          </a:endParaRPr>
        </a:p>
      </dgm:t>
    </dgm:pt>
    <dgm:pt modelId="{8A5C0076-0630-4AF2-B508-1F966B5BC9B3}" type="parTrans" cxnId="{C8184844-1E41-4735-A1E7-1BA800940A5C}">
      <dgm:prSet/>
      <dgm:spPr/>
      <dgm:t>
        <a:bodyPr/>
        <a:lstStyle/>
        <a:p>
          <a:pPr rtl="1"/>
          <a:endParaRPr lang="en-US">
            <a:cs typeface="B Zar" pitchFamily="2" charset="-78"/>
          </a:endParaRPr>
        </a:p>
      </dgm:t>
    </dgm:pt>
    <dgm:pt modelId="{E64CA2D1-E5C5-4894-89D3-CF7B9D630269}" type="sibTrans" cxnId="{C8184844-1E41-4735-A1E7-1BA800940A5C}">
      <dgm:prSet/>
      <dgm:spPr/>
      <dgm:t>
        <a:bodyPr/>
        <a:lstStyle/>
        <a:p>
          <a:pPr rtl="1"/>
          <a:endParaRPr lang="en-US">
            <a:cs typeface="B Zar" pitchFamily="2" charset="-78"/>
          </a:endParaRPr>
        </a:p>
      </dgm:t>
    </dgm:pt>
    <dgm:pt modelId="{F536FC1C-71F8-4BB3-93D3-58EADCAEAA33}">
      <dgm:prSet phldrT="[Text]"/>
      <dgm:spPr/>
      <dgm:t>
        <a:bodyPr/>
        <a:lstStyle/>
        <a:p>
          <a:pPr rtl="1"/>
          <a:r>
            <a:rPr lang="fa-IR" dirty="0" smtClean="0">
              <a:cs typeface="B Zar" pitchFamily="2" charset="-78"/>
            </a:rPr>
            <a:t>وام‌گيرنده</a:t>
          </a:r>
          <a:endParaRPr lang="en-US" dirty="0">
            <a:cs typeface="B Zar" pitchFamily="2" charset="-78"/>
          </a:endParaRPr>
        </a:p>
      </dgm:t>
    </dgm:pt>
    <dgm:pt modelId="{97BA7CF2-D760-4B39-982D-75800CBC4995}" type="parTrans" cxnId="{F5E13E35-8191-4F1E-B31C-90F2E70F7440}">
      <dgm:prSet/>
      <dgm:spPr/>
      <dgm:t>
        <a:bodyPr/>
        <a:lstStyle/>
        <a:p>
          <a:pPr rtl="1"/>
          <a:endParaRPr lang="en-US">
            <a:cs typeface="B Zar" pitchFamily="2" charset="-78"/>
          </a:endParaRPr>
        </a:p>
      </dgm:t>
    </dgm:pt>
    <dgm:pt modelId="{D5B58D44-D9B2-4F5F-9254-B797EA43D719}" type="sibTrans" cxnId="{F5E13E35-8191-4F1E-B31C-90F2E70F7440}">
      <dgm:prSet/>
      <dgm:spPr/>
      <dgm:t>
        <a:bodyPr/>
        <a:lstStyle/>
        <a:p>
          <a:pPr rtl="1"/>
          <a:endParaRPr lang="en-US">
            <a:cs typeface="B Zar" pitchFamily="2" charset="-78"/>
          </a:endParaRPr>
        </a:p>
      </dgm:t>
    </dgm:pt>
    <dgm:pt modelId="{9890F8C9-E143-4F2B-8913-C87B3F376B5B}">
      <dgm:prSet phldrT="[Text]"/>
      <dgm:spPr/>
      <dgm:t>
        <a:bodyPr/>
        <a:lstStyle/>
        <a:p>
          <a:pPr rtl="1"/>
          <a:r>
            <a:rPr lang="fa-IR" dirty="0" smtClean="0">
              <a:cs typeface="B Zar" pitchFamily="2" charset="-78"/>
            </a:rPr>
            <a:t>متكي به</a:t>
          </a:r>
          <a:endParaRPr lang="en-US" dirty="0">
            <a:cs typeface="B Zar" pitchFamily="2" charset="-78"/>
          </a:endParaRPr>
        </a:p>
      </dgm:t>
    </dgm:pt>
    <dgm:pt modelId="{E75573CF-5883-4505-9129-4161FAE697C1}" type="parTrans" cxnId="{AC861C19-0E26-45E4-B92D-830F293EC11B}">
      <dgm:prSet/>
      <dgm:spPr/>
      <dgm:t>
        <a:bodyPr/>
        <a:lstStyle/>
        <a:p>
          <a:endParaRPr lang="en-US"/>
        </a:p>
      </dgm:t>
    </dgm:pt>
    <dgm:pt modelId="{5ED58851-088F-48C8-85B3-9A4F455DB1A7}" type="sibTrans" cxnId="{AC861C19-0E26-45E4-B92D-830F293EC11B}">
      <dgm:prSet/>
      <dgm:spPr/>
      <dgm:t>
        <a:bodyPr/>
        <a:lstStyle/>
        <a:p>
          <a:endParaRPr lang="en-US"/>
        </a:p>
      </dgm:t>
    </dgm:pt>
    <dgm:pt modelId="{97E0B6F1-5F5A-4D98-91FC-E74D2E275F19}">
      <dgm:prSet phldrT="[Text]"/>
      <dgm:spPr/>
      <dgm:t>
        <a:bodyPr/>
        <a:lstStyle/>
        <a:p>
          <a:pPr rtl="1"/>
          <a:r>
            <a:rPr lang="fa-IR" dirty="0" smtClean="0">
              <a:cs typeface="B Zar" pitchFamily="2" charset="-78"/>
            </a:rPr>
            <a:t>ساير درآمدها/ترازنامه/دارايي و جريان مالي وام‌گيرنده</a:t>
          </a:r>
          <a:endParaRPr lang="en-US" dirty="0">
            <a:cs typeface="B Zar" pitchFamily="2" charset="-78"/>
          </a:endParaRPr>
        </a:p>
      </dgm:t>
    </dgm:pt>
    <dgm:pt modelId="{C7ADC1E8-17EA-47AA-8A7B-07A5D884D5DE}" type="parTrans" cxnId="{1C1E612F-F3BD-48C4-9BD1-B26E94AEBDDD}">
      <dgm:prSet/>
      <dgm:spPr/>
      <dgm:t>
        <a:bodyPr/>
        <a:lstStyle/>
        <a:p>
          <a:endParaRPr lang="en-US"/>
        </a:p>
      </dgm:t>
    </dgm:pt>
    <dgm:pt modelId="{8F008115-0F1F-477F-9581-3537D236F7D4}" type="sibTrans" cxnId="{1C1E612F-F3BD-48C4-9BD1-B26E94AEBDDD}">
      <dgm:prSet/>
      <dgm:spPr/>
      <dgm:t>
        <a:bodyPr/>
        <a:lstStyle/>
        <a:p>
          <a:endParaRPr lang="en-US"/>
        </a:p>
      </dgm:t>
    </dgm:pt>
    <dgm:pt modelId="{E1753231-95B8-4272-9A4D-194A2EE86BD8}" type="pres">
      <dgm:prSet presAssocID="{302BE9E9-E6E9-453A-BEF5-3E4521EC2F2B}" presName="Name0" presStyleCnt="0">
        <dgm:presLayoutVars>
          <dgm:dir val="rev"/>
          <dgm:animLvl val="lvl"/>
          <dgm:resizeHandles val="exact"/>
        </dgm:presLayoutVars>
      </dgm:prSet>
      <dgm:spPr/>
      <dgm:t>
        <a:bodyPr/>
        <a:lstStyle/>
        <a:p>
          <a:endParaRPr lang="en-US"/>
        </a:p>
      </dgm:t>
    </dgm:pt>
    <dgm:pt modelId="{BDC09617-66C7-4E5F-B2DD-3153D29EC5C2}" type="pres">
      <dgm:prSet presAssocID="{20A61CAC-4B43-4A85-AA59-1ED23A7FAE30}" presName="linNode" presStyleCnt="0"/>
      <dgm:spPr/>
    </dgm:pt>
    <dgm:pt modelId="{FF781233-8D85-4E08-B720-BD669823504A}" type="pres">
      <dgm:prSet presAssocID="{20A61CAC-4B43-4A85-AA59-1ED23A7FAE30}" presName="parentText" presStyleLbl="node1" presStyleIdx="0" presStyleCnt="4">
        <dgm:presLayoutVars>
          <dgm:chMax val="1"/>
          <dgm:bulletEnabled val="1"/>
        </dgm:presLayoutVars>
      </dgm:prSet>
      <dgm:spPr/>
      <dgm:t>
        <a:bodyPr/>
        <a:lstStyle/>
        <a:p>
          <a:endParaRPr lang="en-US"/>
        </a:p>
      </dgm:t>
    </dgm:pt>
    <dgm:pt modelId="{2989F574-B3A4-4E0D-88CF-FB2B094DF0FB}" type="pres">
      <dgm:prSet presAssocID="{20A61CAC-4B43-4A85-AA59-1ED23A7FAE30}" presName="descendantText" presStyleLbl="alignAccFollowNode1" presStyleIdx="0" presStyleCnt="4">
        <dgm:presLayoutVars>
          <dgm:bulletEnabled val="1"/>
        </dgm:presLayoutVars>
      </dgm:prSet>
      <dgm:spPr/>
      <dgm:t>
        <a:bodyPr/>
        <a:lstStyle/>
        <a:p>
          <a:endParaRPr lang="en-US"/>
        </a:p>
      </dgm:t>
    </dgm:pt>
    <dgm:pt modelId="{0766E7A9-4E69-486B-9B70-8D462E6BBEDD}" type="pres">
      <dgm:prSet presAssocID="{67D0D42C-8097-4255-B1CC-B2B8BEDC23F0}" presName="sp" presStyleCnt="0"/>
      <dgm:spPr/>
    </dgm:pt>
    <dgm:pt modelId="{D570B273-DFAD-4A17-B46B-DBAB2C72BA5A}" type="pres">
      <dgm:prSet presAssocID="{8CA0EFFD-518A-445D-A71B-5EE86A660E13}" presName="linNode" presStyleCnt="0"/>
      <dgm:spPr/>
    </dgm:pt>
    <dgm:pt modelId="{A65CAE35-5540-4108-93EA-F94DF6112CE8}" type="pres">
      <dgm:prSet presAssocID="{8CA0EFFD-518A-445D-A71B-5EE86A660E13}" presName="parentText" presStyleLbl="node1" presStyleIdx="1" presStyleCnt="4">
        <dgm:presLayoutVars>
          <dgm:chMax val="1"/>
          <dgm:bulletEnabled val="1"/>
        </dgm:presLayoutVars>
      </dgm:prSet>
      <dgm:spPr/>
      <dgm:t>
        <a:bodyPr/>
        <a:lstStyle/>
        <a:p>
          <a:endParaRPr lang="en-US"/>
        </a:p>
      </dgm:t>
    </dgm:pt>
    <dgm:pt modelId="{D039E923-4C1A-4F4B-BE61-961A87381706}" type="pres">
      <dgm:prSet presAssocID="{8CA0EFFD-518A-445D-A71B-5EE86A660E13}" presName="descendantText" presStyleLbl="alignAccFollowNode1" presStyleIdx="1" presStyleCnt="4">
        <dgm:presLayoutVars>
          <dgm:bulletEnabled val="1"/>
        </dgm:presLayoutVars>
      </dgm:prSet>
      <dgm:spPr/>
      <dgm:t>
        <a:bodyPr/>
        <a:lstStyle/>
        <a:p>
          <a:endParaRPr lang="en-US"/>
        </a:p>
      </dgm:t>
    </dgm:pt>
    <dgm:pt modelId="{4B082672-8506-48D4-8A31-855870BC858D}" type="pres">
      <dgm:prSet presAssocID="{E6B96401-EB64-44FE-A34F-883254EFB9C1}" presName="sp" presStyleCnt="0"/>
      <dgm:spPr/>
    </dgm:pt>
    <dgm:pt modelId="{4C4E8F1F-3843-454B-B536-BE315B7BDD49}" type="pres">
      <dgm:prSet presAssocID="{D3E49811-769E-44C2-9679-5D83FAC75478}" presName="linNode" presStyleCnt="0"/>
      <dgm:spPr/>
    </dgm:pt>
    <dgm:pt modelId="{07B15C65-5D48-4D6F-8205-0E5350637FB0}" type="pres">
      <dgm:prSet presAssocID="{D3E49811-769E-44C2-9679-5D83FAC75478}" presName="parentText" presStyleLbl="node1" presStyleIdx="2" presStyleCnt="4">
        <dgm:presLayoutVars>
          <dgm:chMax val="1"/>
          <dgm:bulletEnabled val="1"/>
        </dgm:presLayoutVars>
      </dgm:prSet>
      <dgm:spPr/>
      <dgm:t>
        <a:bodyPr/>
        <a:lstStyle/>
        <a:p>
          <a:endParaRPr lang="en-US"/>
        </a:p>
      </dgm:t>
    </dgm:pt>
    <dgm:pt modelId="{A262A225-A566-4A1E-9023-2E2803DA9BD7}" type="pres">
      <dgm:prSet presAssocID="{D3E49811-769E-44C2-9679-5D83FAC75478}" presName="descendantText" presStyleLbl="alignAccFollowNode1" presStyleIdx="2" presStyleCnt="4">
        <dgm:presLayoutVars>
          <dgm:bulletEnabled val="1"/>
        </dgm:presLayoutVars>
      </dgm:prSet>
      <dgm:spPr/>
      <dgm:t>
        <a:bodyPr/>
        <a:lstStyle/>
        <a:p>
          <a:endParaRPr lang="en-US"/>
        </a:p>
      </dgm:t>
    </dgm:pt>
    <dgm:pt modelId="{EC3DDB94-E5D1-4EBA-AB0C-C6C5414E90C7}" type="pres">
      <dgm:prSet presAssocID="{E64CA2D1-E5C5-4894-89D3-CF7B9D630269}" presName="sp" presStyleCnt="0"/>
      <dgm:spPr/>
    </dgm:pt>
    <dgm:pt modelId="{1FD88157-83E5-4632-B20B-97263141565E}" type="pres">
      <dgm:prSet presAssocID="{9890F8C9-E143-4F2B-8913-C87B3F376B5B}" presName="linNode" presStyleCnt="0"/>
      <dgm:spPr/>
    </dgm:pt>
    <dgm:pt modelId="{FB2EE60A-AFAB-435F-A616-5A7DE1193DB9}" type="pres">
      <dgm:prSet presAssocID="{9890F8C9-E143-4F2B-8913-C87B3F376B5B}" presName="parentText" presStyleLbl="node1" presStyleIdx="3" presStyleCnt="4">
        <dgm:presLayoutVars>
          <dgm:chMax val="1"/>
          <dgm:bulletEnabled val="1"/>
        </dgm:presLayoutVars>
      </dgm:prSet>
      <dgm:spPr/>
      <dgm:t>
        <a:bodyPr/>
        <a:lstStyle/>
        <a:p>
          <a:endParaRPr lang="en-US"/>
        </a:p>
      </dgm:t>
    </dgm:pt>
    <dgm:pt modelId="{343C34C2-2E78-410A-870F-2548F27F7D0F}" type="pres">
      <dgm:prSet presAssocID="{9890F8C9-E143-4F2B-8913-C87B3F376B5B}" presName="descendantText" presStyleLbl="alignAccFollowNode1" presStyleIdx="3" presStyleCnt="4">
        <dgm:presLayoutVars>
          <dgm:bulletEnabled val="1"/>
        </dgm:presLayoutVars>
      </dgm:prSet>
      <dgm:spPr/>
      <dgm:t>
        <a:bodyPr/>
        <a:lstStyle/>
        <a:p>
          <a:endParaRPr lang="en-US"/>
        </a:p>
      </dgm:t>
    </dgm:pt>
  </dgm:ptLst>
  <dgm:cxnLst>
    <dgm:cxn modelId="{7D05A412-8AF8-4CD0-972E-BFA1A9440714}" type="presOf" srcId="{97E0B6F1-5F5A-4D98-91FC-E74D2E275F19}" destId="{343C34C2-2E78-410A-870F-2548F27F7D0F}" srcOrd="0" destOrd="0" presId="urn:microsoft.com/office/officeart/2005/8/layout/vList5"/>
    <dgm:cxn modelId="{6081898D-5E65-44DE-9A9E-B4D211AD8EC1}" srcId="{8CA0EFFD-518A-445D-A71B-5EE86A660E13}" destId="{0FBAFFC1-0C49-4AA8-BA91-C85F07013E15}" srcOrd="0" destOrd="0" parTransId="{5FA319EE-9080-4F05-A310-B6AD487CF585}" sibTransId="{A9BE8FFD-98D7-4C4F-A8D3-0201B091C1BD}"/>
    <dgm:cxn modelId="{E016B1AA-AE72-421A-A9EA-1077A941C147}" srcId="{20A61CAC-4B43-4A85-AA59-1ED23A7FAE30}" destId="{A522D405-4535-4B5E-9700-4A7198F4AAF0}" srcOrd="0" destOrd="0" parTransId="{57AFE849-1B7E-4835-BBA2-FAB230EA7F55}" sibTransId="{E04E299C-56A0-4AA5-BAE0-80FC74EF71C9}"/>
    <dgm:cxn modelId="{1C1E612F-F3BD-48C4-9BD1-B26E94AEBDDD}" srcId="{9890F8C9-E143-4F2B-8913-C87B3F376B5B}" destId="{97E0B6F1-5F5A-4D98-91FC-E74D2E275F19}" srcOrd="0" destOrd="0" parTransId="{C7ADC1E8-17EA-47AA-8A7B-07A5D884D5DE}" sibTransId="{8F008115-0F1F-477F-9581-3537D236F7D4}"/>
    <dgm:cxn modelId="{E78B37A4-A246-4D76-86A9-CCF298E32D5A}" type="presOf" srcId="{9890F8C9-E143-4F2B-8913-C87B3F376B5B}" destId="{FB2EE60A-AFAB-435F-A616-5A7DE1193DB9}" srcOrd="0" destOrd="0" presId="urn:microsoft.com/office/officeart/2005/8/layout/vList5"/>
    <dgm:cxn modelId="{A2A6D82B-6E0B-469B-AE7C-4FAD1330DF33}" srcId="{302BE9E9-E6E9-453A-BEF5-3E4521EC2F2B}" destId="{20A61CAC-4B43-4A85-AA59-1ED23A7FAE30}" srcOrd="0" destOrd="0" parTransId="{649EED1B-FFA6-4AA4-BDCC-450F8787FA38}" sibTransId="{67D0D42C-8097-4255-B1CC-B2B8BEDC23F0}"/>
    <dgm:cxn modelId="{C8184844-1E41-4735-A1E7-1BA800940A5C}" srcId="{302BE9E9-E6E9-453A-BEF5-3E4521EC2F2B}" destId="{D3E49811-769E-44C2-9679-5D83FAC75478}" srcOrd="2" destOrd="0" parTransId="{8A5C0076-0630-4AF2-B508-1F966B5BC9B3}" sibTransId="{E64CA2D1-E5C5-4894-89D3-CF7B9D630269}"/>
    <dgm:cxn modelId="{101EC49C-6B56-4433-ACC1-80E6BB00BA75}" type="presOf" srcId="{8CA0EFFD-518A-445D-A71B-5EE86A660E13}" destId="{A65CAE35-5540-4108-93EA-F94DF6112CE8}" srcOrd="0" destOrd="0" presId="urn:microsoft.com/office/officeart/2005/8/layout/vList5"/>
    <dgm:cxn modelId="{7C84ABB0-5516-4334-B104-D12E94CF5165}" type="presOf" srcId="{302BE9E9-E6E9-453A-BEF5-3E4521EC2F2B}" destId="{E1753231-95B8-4272-9A4D-194A2EE86BD8}" srcOrd="0" destOrd="0" presId="urn:microsoft.com/office/officeart/2005/8/layout/vList5"/>
    <dgm:cxn modelId="{13AF30AA-5559-4ECD-9E5E-64493E1D8B33}" type="presOf" srcId="{20A61CAC-4B43-4A85-AA59-1ED23A7FAE30}" destId="{FF781233-8D85-4E08-B720-BD669823504A}" srcOrd="0" destOrd="0" presId="urn:microsoft.com/office/officeart/2005/8/layout/vList5"/>
    <dgm:cxn modelId="{55BF4651-A114-4C86-A5FE-CC7CB123372D}" type="presOf" srcId="{D3E49811-769E-44C2-9679-5D83FAC75478}" destId="{07B15C65-5D48-4D6F-8205-0E5350637FB0}" srcOrd="0" destOrd="0" presId="urn:microsoft.com/office/officeart/2005/8/layout/vList5"/>
    <dgm:cxn modelId="{656708DE-6AFC-443B-9FCD-88F812DF859F}" type="presOf" srcId="{F536FC1C-71F8-4BB3-93D3-58EADCAEAA33}" destId="{A262A225-A566-4A1E-9023-2E2803DA9BD7}" srcOrd="0" destOrd="0" presId="urn:microsoft.com/office/officeart/2005/8/layout/vList5"/>
    <dgm:cxn modelId="{7546E8F5-C955-4C6A-908E-74825698D809}" srcId="{302BE9E9-E6E9-453A-BEF5-3E4521EC2F2B}" destId="{8CA0EFFD-518A-445D-A71B-5EE86A660E13}" srcOrd="1" destOrd="0" parTransId="{A9063728-8EDC-466D-892B-78674DBA9DD0}" sibTransId="{E6B96401-EB64-44FE-A34F-883254EFB9C1}"/>
    <dgm:cxn modelId="{F5E13E35-8191-4F1E-B31C-90F2E70F7440}" srcId="{D3E49811-769E-44C2-9679-5D83FAC75478}" destId="{F536FC1C-71F8-4BB3-93D3-58EADCAEAA33}" srcOrd="0" destOrd="0" parTransId="{97BA7CF2-D760-4B39-982D-75800CBC4995}" sibTransId="{D5B58D44-D9B2-4F5F-9254-B797EA43D719}"/>
    <dgm:cxn modelId="{AC861C19-0E26-45E4-B92D-830F293EC11B}" srcId="{302BE9E9-E6E9-453A-BEF5-3E4521EC2F2B}" destId="{9890F8C9-E143-4F2B-8913-C87B3F376B5B}" srcOrd="3" destOrd="0" parTransId="{E75573CF-5883-4505-9129-4161FAE697C1}" sibTransId="{5ED58851-088F-48C8-85B3-9A4F455DB1A7}"/>
    <dgm:cxn modelId="{E902C051-D7C0-43E4-BC28-8E6443F3FF72}" type="presOf" srcId="{A522D405-4535-4B5E-9700-4A7198F4AAF0}" destId="{2989F574-B3A4-4E0D-88CF-FB2B094DF0FB}" srcOrd="0" destOrd="0" presId="urn:microsoft.com/office/officeart/2005/8/layout/vList5"/>
    <dgm:cxn modelId="{814FDB23-029B-4E87-B107-4360AAC4B5AB}" type="presOf" srcId="{0FBAFFC1-0C49-4AA8-BA91-C85F07013E15}" destId="{D039E923-4C1A-4F4B-BE61-961A87381706}" srcOrd="0" destOrd="0" presId="urn:microsoft.com/office/officeart/2005/8/layout/vList5"/>
    <dgm:cxn modelId="{52DE3CBD-F03F-4C01-A500-0BBEEC0CCEC8}" type="presParOf" srcId="{E1753231-95B8-4272-9A4D-194A2EE86BD8}" destId="{BDC09617-66C7-4E5F-B2DD-3153D29EC5C2}" srcOrd="0" destOrd="0" presId="urn:microsoft.com/office/officeart/2005/8/layout/vList5"/>
    <dgm:cxn modelId="{D3F2DBCB-3614-4A35-9D9F-82C910D84C96}" type="presParOf" srcId="{BDC09617-66C7-4E5F-B2DD-3153D29EC5C2}" destId="{FF781233-8D85-4E08-B720-BD669823504A}" srcOrd="0" destOrd="0" presId="urn:microsoft.com/office/officeart/2005/8/layout/vList5"/>
    <dgm:cxn modelId="{5002F891-B115-45AA-8DC9-620EE9445747}" type="presParOf" srcId="{BDC09617-66C7-4E5F-B2DD-3153D29EC5C2}" destId="{2989F574-B3A4-4E0D-88CF-FB2B094DF0FB}" srcOrd="1" destOrd="0" presId="urn:microsoft.com/office/officeart/2005/8/layout/vList5"/>
    <dgm:cxn modelId="{85E23559-124C-48AB-A7F8-A8D4DAA87E7A}" type="presParOf" srcId="{E1753231-95B8-4272-9A4D-194A2EE86BD8}" destId="{0766E7A9-4E69-486B-9B70-8D462E6BBEDD}" srcOrd="1" destOrd="0" presId="urn:microsoft.com/office/officeart/2005/8/layout/vList5"/>
    <dgm:cxn modelId="{B482DDBE-1E99-484B-B570-995F65E74DDE}" type="presParOf" srcId="{E1753231-95B8-4272-9A4D-194A2EE86BD8}" destId="{D570B273-DFAD-4A17-B46B-DBAB2C72BA5A}" srcOrd="2" destOrd="0" presId="urn:microsoft.com/office/officeart/2005/8/layout/vList5"/>
    <dgm:cxn modelId="{6EB79C63-0F3D-495B-9977-06E0FD50AB74}" type="presParOf" srcId="{D570B273-DFAD-4A17-B46B-DBAB2C72BA5A}" destId="{A65CAE35-5540-4108-93EA-F94DF6112CE8}" srcOrd="0" destOrd="0" presId="urn:microsoft.com/office/officeart/2005/8/layout/vList5"/>
    <dgm:cxn modelId="{AE0389E9-8F3A-4561-8521-8597101B6B9F}" type="presParOf" srcId="{D570B273-DFAD-4A17-B46B-DBAB2C72BA5A}" destId="{D039E923-4C1A-4F4B-BE61-961A87381706}" srcOrd="1" destOrd="0" presId="urn:microsoft.com/office/officeart/2005/8/layout/vList5"/>
    <dgm:cxn modelId="{8E3D0A56-6583-4BA1-A2E2-43AEC561DAAE}" type="presParOf" srcId="{E1753231-95B8-4272-9A4D-194A2EE86BD8}" destId="{4B082672-8506-48D4-8A31-855870BC858D}" srcOrd="3" destOrd="0" presId="urn:microsoft.com/office/officeart/2005/8/layout/vList5"/>
    <dgm:cxn modelId="{D648FF37-2FC7-4E60-9D4D-752A3EECEB4C}" type="presParOf" srcId="{E1753231-95B8-4272-9A4D-194A2EE86BD8}" destId="{4C4E8F1F-3843-454B-B536-BE315B7BDD49}" srcOrd="4" destOrd="0" presId="urn:microsoft.com/office/officeart/2005/8/layout/vList5"/>
    <dgm:cxn modelId="{58518B6F-0367-432A-885A-AAA094E5BC09}" type="presParOf" srcId="{4C4E8F1F-3843-454B-B536-BE315B7BDD49}" destId="{07B15C65-5D48-4D6F-8205-0E5350637FB0}" srcOrd="0" destOrd="0" presId="urn:microsoft.com/office/officeart/2005/8/layout/vList5"/>
    <dgm:cxn modelId="{6947824B-A56E-4F64-9FC4-ACA420DC0D6F}" type="presParOf" srcId="{4C4E8F1F-3843-454B-B536-BE315B7BDD49}" destId="{A262A225-A566-4A1E-9023-2E2803DA9BD7}" srcOrd="1" destOrd="0" presId="urn:microsoft.com/office/officeart/2005/8/layout/vList5"/>
    <dgm:cxn modelId="{D1147863-82D8-4FF2-8B0D-AB067A6DC9F7}" type="presParOf" srcId="{E1753231-95B8-4272-9A4D-194A2EE86BD8}" destId="{EC3DDB94-E5D1-4EBA-AB0C-C6C5414E90C7}" srcOrd="5" destOrd="0" presId="urn:microsoft.com/office/officeart/2005/8/layout/vList5"/>
    <dgm:cxn modelId="{E37013DB-9673-4E54-8C4D-88A907B30293}" type="presParOf" srcId="{E1753231-95B8-4272-9A4D-194A2EE86BD8}" destId="{1FD88157-83E5-4632-B20B-97263141565E}" srcOrd="6" destOrd="0" presId="urn:microsoft.com/office/officeart/2005/8/layout/vList5"/>
    <dgm:cxn modelId="{845800F8-2003-4CCA-B578-C9C8DB66425A}" type="presParOf" srcId="{1FD88157-83E5-4632-B20B-97263141565E}" destId="{FB2EE60A-AFAB-435F-A616-5A7DE1193DB9}" srcOrd="0" destOrd="0" presId="urn:microsoft.com/office/officeart/2005/8/layout/vList5"/>
    <dgm:cxn modelId="{0DA81B23-2D3B-456A-A45B-7CD60E81D882}" type="presParOf" srcId="{1FD88157-83E5-4632-B20B-97263141565E}" destId="{343C34C2-2E78-410A-870F-2548F27F7D0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7A2D4455-851B-4307-9521-C2EC59B29D7E}" type="doc">
      <dgm:prSet loTypeId="urn:microsoft.com/office/officeart/2005/8/layout/vList3#8" loCatId="list" qsTypeId="urn:microsoft.com/office/officeart/2005/8/quickstyle/3d1" qsCatId="3D" csTypeId="urn:microsoft.com/office/officeart/2005/8/colors/accent1_2" csCatId="accent1" phldr="1"/>
      <dgm:spPr/>
    </dgm:pt>
    <dgm:pt modelId="{379C35F6-80E8-4360-878E-4B042A68D20F}">
      <dgm:prSet phldrT="[Text]"/>
      <dgm:spPr/>
      <dgm:t>
        <a:bodyPr/>
        <a:lstStyle/>
        <a:p>
          <a:pPr algn="justLow" rtl="1"/>
          <a:r>
            <a:rPr lang="fa-IR" dirty="0" smtClean="0">
              <a:cs typeface="B Zar" pitchFamily="2" charset="-78"/>
            </a:rPr>
            <a:t>بازار سرمايه داخلي و تأسيس صندوق</a:t>
          </a:r>
          <a:endParaRPr lang="en-US" dirty="0">
            <a:cs typeface="B Zar" pitchFamily="2" charset="-78"/>
          </a:endParaRPr>
        </a:p>
      </dgm:t>
    </dgm:pt>
    <dgm:pt modelId="{CA5C52BC-C129-4E8C-A13F-C28DFD5D6B73}" type="parTrans" cxnId="{69E78F04-6A76-44DC-A16B-300165555A22}">
      <dgm:prSet/>
      <dgm:spPr/>
      <dgm:t>
        <a:bodyPr/>
        <a:lstStyle/>
        <a:p>
          <a:endParaRPr lang="en-US"/>
        </a:p>
      </dgm:t>
    </dgm:pt>
    <dgm:pt modelId="{8898FB1C-EC1E-4311-8527-DF1422824372}" type="sibTrans" cxnId="{69E78F04-6A76-44DC-A16B-300165555A22}">
      <dgm:prSet/>
      <dgm:spPr/>
      <dgm:t>
        <a:bodyPr/>
        <a:lstStyle/>
        <a:p>
          <a:endParaRPr lang="en-US"/>
        </a:p>
      </dgm:t>
    </dgm:pt>
    <dgm:pt modelId="{49E060D0-AD68-4788-849C-BD0A982B93C4}">
      <dgm:prSet phldrT="[Text]"/>
      <dgm:spPr/>
      <dgm:t>
        <a:bodyPr/>
        <a:lstStyle/>
        <a:p>
          <a:pPr algn="justLow" rtl="1"/>
          <a:r>
            <a:rPr lang="fa-IR" dirty="0" smtClean="0">
              <a:cs typeface="B Zar" pitchFamily="2" charset="-78"/>
            </a:rPr>
            <a:t>مكانيزم استفاده از </a:t>
          </a:r>
          <a:r>
            <a:rPr lang="en-US" dirty="0" smtClean="0">
              <a:cs typeface="B Zar" pitchFamily="2" charset="-78"/>
            </a:rPr>
            <a:t>lease</a:t>
          </a:r>
          <a:r>
            <a:rPr lang="fa-IR" dirty="0" smtClean="0">
              <a:cs typeface="B Zar" pitchFamily="2" charset="-78"/>
            </a:rPr>
            <a:t> در مواردي كه شركت‌هاي فروشنده خارجي آماده همكاري هستند ولي مشكلات بانكي مانع آن‌هاست </a:t>
          </a:r>
          <a:endParaRPr lang="en-US" dirty="0">
            <a:cs typeface="B Zar" pitchFamily="2" charset="-78"/>
          </a:endParaRPr>
        </a:p>
      </dgm:t>
    </dgm:pt>
    <dgm:pt modelId="{AE1F46C2-7859-44D0-8FF6-00E6F8CCA27D}" type="parTrans" cxnId="{0F4C7068-5B2B-476D-BA70-F51FA319E173}">
      <dgm:prSet/>
      <dgm:spPr/>
      <dgm:t>
        <a:bodyPr/>
        <a:lstStyle/>
        <a:p>
          <a:endParaRPr lang="en-US"/>
        </a:p>
      </dgm:t>
    </dgm:pt>
    <dgm:pt modelId="{9762DD9F-B1E8-4532-B86A-9CD30E56BD75}" type="sibTrans" cxnId="{0F4C7068-5B2B-476D-BA70-F51FA319E173}">
      <dgm:prSet/>
      <dgm:spPr/>
      <dgm:t>
        <a:bodyPr/>
        <a:lstStyle/>
        <a:p>
          <a:endParaRPr lang="en-US"/>
        </a:p>
      </dgm:t>
    </dgm:pt>
    <dgm:pt modelId="{3F949331-1472-4266-826E-EC813B5007D4}">
      <dgm:prSet phldrT="[Text]"/>
      <dgm:spPr/>
      <dgm:t>
        <a:bodyPr/>
        <a:lstStyle/>
        <a:p>
          <a:pPr algn="justLow" rtl="1"/>
          <a:r>
            <a:rPr lang="fa-IR" dirty="0" smtClean="0">
              <a:cs typeface="B Zar" pitchFamily="2" charset="-78"/>
            </a:rPr>
            <a:t>مكانيزم </a:t>
          </a:r>
          <a:r>
            <a:rPr lang="en-US" dirty="0" smtClean="0">
              <a:cs typeface="B Zar" pitchFamily="2" charset="-78"/>
            </a:rPr>
            <a:t>BT</a:t>
          </a:r>
          <a:r>
            <a:rPr lang="fa-IR" dirty="0" smtClean="0">
              <a:cs typeface="B Zar" pitchFamily="2" charset="-78"/>
            </a:rPr>
            <a:t> كه طي آن: </a:t>
          </a:r>
          <a:endParaRPr lang="en-US" dirty="0">
            <a:cs typeface="B Zar" pitchFamily="2" charset="-78"/>
          </a:endParaRPr>
        </a:p>
      </dgm:t>
    </dgm:pt>
    <dgm:pt modelId="{60831A5B-4495-44F9-888B-E3508BB33C7F}" type="parTrans" cxnId="{1E4E10D3-488A-431A-BD6C-F0576B481B30}">
      <dgm:prSet/>
      <dgm:spPr/>
      <dgm:t>
        <a:bodyPr/>
        <a:lstStyle/>
        <a:p>
          <a:endParaRPr lang="en-US"/>
        </a:p>
      </dgm:t>
    </dgm:pt>
    <dgm:pt modelId="{86B59A4B-2E48-4A39-B53E-3FE2F6190185}" type="sibTrans" cxnId="{1E4E10D3-488A-431A-BD6C-F0576B481B30}">
      <dgm:prSet/>
      <dgm:spPr/>
      <dgm:t>
        <a:bodyPr/>
        <a:lstStyle/>
        <a:p>
          <a:endParaRPr lang="en-US"/>
        </a:p>
      </dgm:t>
    </dgm:pt>
    <dgm:pt modelId="{400DD8B7-EC5E-493E-A8A3-A51D5D18FD00}" type="pres">
      <dgm:prSet presAssocID="{7A2D4455-851B-4307-9521-C2EC59B29D7E}" presName="linearFlow" presStyleCnt="0">
        <dgm:presLayoutVars>
          <dgm:dir val="rev"/>
          <dgm:resizeHandles val="exact"/>
        </dgm:presLayoutVars>
      </dgm:prSet>
      <dgm:spPr/>
    </dgm:pt>
    <dgm:pt modelId="{5E2D63B2-228A-4EC9-8FB8-A01F104A69DF}" type="pres">
      <dgm:prSet presAssocID="{379C35F6-80E8-4360-878E-4B042A68D20F}" presName="composite" presStyleCnt="0"/>
      <dgm:spPr/>
    </dgm:pt>
    <dgm:pt modelId="{4D3A9F22-2C24-42D8-A816-274415285FD3}" type="pres">
      <dgm:prSet presAssocID="{379C35F6-80E8-4360-878E-4B042A68D20F}" presName="imgShp" presStyleLbl="fgImgPlace1" presStyleIdx="0" presStyleCnt="3"/>
      <dgm:spPr/>
    </dgm:pt>
    <dgm:pt modelId="{2301432B-687E-4014-8102-4581494AD765}" type="pres">
      <dgm:prSet presAssocID="{379C35F6-80E8-4360-878E-4B042A68D20F}" presName="txShp" presStyleLbl="node1" presStyleIdx="0" presStyleCnt="3">
        <dgm:presLayoutVars>
          <dgm:bulletEnabled val="1"/>
        </dgm:presLayoutVars>
      </dgm:prSet>
      <dgm:spPr/>
      <dgm:t>
        <a:bodyPr/>
        <a:lstStyle/>
        <a:p>
          <a:endParaRPr lang="en-US"/>
        </a:p>
      </dgm:t>
    </dgm:pt>
    <dgm:pt modelId="{1587E64C-6258-4788-BDC7-6EC94C8D411C}" type="pres">
      <dgm:prSet presAssocID="{8898FB1C-EC1E-4311-8527-DF1422824372}" presName="spacing" presStyleCnt="0"/>
      <dgm:spPr/>
    </dgm:pt>
    <dgm:pt modelId="{971B97D9-4F89-497C-A3F6-5E733DF85A2A}" type="pres">
      <dgm:prSet presAssocID="{49E060D0-AD68-4788-849C-BD0A982B93C4}" presName="composite" presStyleCnt="0"/>
      <dgm:spPr/>
    </dgm:pt>
    <dgm:pt modelId="{CE643393-7BF9-4B42-BBB4-AC6566E15A28}" type="pres">
      <dgm:prSet presAssocID="{49E060D0-AD68-4788-849C-BD0A982B93C4}" presName="imgShp" presStyleLbl="fgImgPlace1" presStyleIdx="1" presStyleCnt="3"/>
      <dgm:spPr/>
    </dgm:pt>
    <dgm:pt modelId="{ADD9B9A3-84BE-43AA-BEF2-E44ED64A0342}" type="pres">
      <dgm:prSet presAssocID="{49E060D0-AD68-4788-849C-BD0A982B93C4}" presName="txShp" presStyleLbl="node1" presStyleIdx="1" presStyleCnt="3">
        <dgm:presLayoutVars>
          <dgm:bulletEnabled val="1"/>
        </dgm:presLayoutVars>
      </dgm:prSet>
      <dgm:spPr/>
      <dgm:t>
        <a:bodyPr/>
        <a:lstStyle/>
        <a:p>
          <a:endParaRPr lang="en-US"/>
        </a:p>
      </dgm:t>
    </dgm:pt>
    <dgm:pt modelId="{7D2CD916-4721-405F-A72E-51737C8AF1B1}" type="pres">
      <dgm:prSet presAssocID="{9762DD9F-B1E8-4532-B86A-9CD30E56BD75}" presName="spacing" presStyleCnt="0"/>
      <dgm:spPr/>
    </dgm:pt>
    <dgm:pt modelId="{879F0BE0-FE1B-4F7D-BAED-610609AD753E}" type="pres">
      <dgm:prSet presAssocID="{3F949331-1472-4266-826E-EC813B5007D4}" presName="composite" presStyleCnt="0"/>
      <dgm:spPr/>
    </dgm:pt>
    <dgm:pt modelId="{6BB88EBB-4987-400A-B925-FF4BC90EA6B6}" type="pres">
      <dgm:prSet presAssocID="{3F949331-1472-4266-826E-EC813B5007D4}" presName="imgShp" presStyleLbl="fgImgPlace1" presStyleIdx="2" presStyleCnt="3"/>
      <dgm:spPr/>
    </dgm:pt>
    <dgm:pt modelId="{BF1E6DE2-3EDE-47E2-9B59-C76B0FDEF69D}" type="pres">
      <dgm:prSet presAssocID="{3F949331-1472-4266-826E-EC813B5007D4}" presName="txShp" presStyleLbl="node1" presStyleIdx="2" presStyleCnt="3">
        <dgm:presLayoutVars>
          <dgm:bulletEnabled val="1"/>
        </dgm:presLayoutVars>
      </dgm:prSet>
      <dgm:spPr/>
      <dgm:t>
        <a:bodyPr/>
        <a:lstStyle/>
        <a:p>
          <a:endParaRPr lang="en-US"/>
        </a:p>
      </dgm:t>
    </dgm:pt>
  </dgm:ptLst>
  <dgm:cxnLst>
    <dgm:cxn modelId="{69E78F04-6A76-44DC-A16B-300165555A22}" srcId="{7A2D4455-851B-4307-9521-C2EC59B29D7E}" destId="{379C35F6-80E8-4360-878E-4B042A68D20F}" srcOrd="0" destOrd="0" parTransId="{CA5C52BC-C129-4E8C-A13F-C28DFD5D6B73}" sibTransId="{8898FB1C-EC1E-4311-8527-DF1422824372}"/>
    <dgm:cxn modelId="{9399609C-81C7-4F85-85DD-09E5AA6AE2F5}" type="presOf" srcId="{7A2D4455-851B-4307-9521-C2EC59B29D7E}" destId="{400DD8B7-EC5E-493E-A8A3-A51D5D18FD00}" srcOrd="0" destOrd="0" presId="urn:microsoft.com/office/officeart/2005/8/layout/vList3#8"/>
    <dgm:cxn modelId="{0F4C7068-5B2B-476D-BA70-F51FA319E173}" srcId="{7A2D4455-851B-4307-9521-C2EC59B29D7E}" destId="{49E060D0-AD68-4788-849C-BD0A982B93C4}" srcOrd="1" destOrd="0" parTransId="{AE1F46C2-7859-44D0-8FF6-00E6F8CCA27D}" sibTransId="{9762DD9F-B1E8-4532-B86A-9CD30E56BD75}"/>
    <dgm:cxn modelId="{3BFBF754-932C-4665-9F0A-85637642051B}" type="presOf" srcId="{49E060D0-AD68-4788-849C-BD0A982B93C4}" destId="{ADD9B9A3-84BE-43AA-BEF2-E44ED64A0342}" srcOrd="0" destOrd="0" presId="urn:microsoft.com/office/officeart/2005/8/layout/vList3#8"/>
    <dgm:cxn modelId="{1E4E10D3-488A-431A-BD6C-F0576B481B30}" srcId="{7A2D4455-851B-4307-9521-C2EC59B29D7E}" destId="{3F949331-1472-4266-826E-EC813B5007D4}" srcOrd="2" destOrd="0" parTransId="{60831A5B-4495-44F9-888B-E3508BB33C7F}" sibTransId="{86B59A4B-2E48-4A39-B53E-3FE2F6190185}"/>
    <dgm:cxn modelId="{32A31286-55A0-4D18-85A8-F8C184E92FAE}" type="presOf" srcId="{3F949331-1472-4266-826E-EC813B5007D4}" destId="{BF1E6DE2-3EDE-47E2-9B59-C76B0FDEF69D}" srcOrd="0" destOrd="0" presId="urn:microsoft.com/office/officeart/2005/8/layout/vList3#8"/>
    <dgm:cxn modelId="{F6742668-2EEE-4789-B302-FADE00C61AD2}" type="presOf" srcId="{379C35F6-80E8-4360-878E-4B042A68D20F}" destId="{2301432B-687E-4014-8102-4581494AD765}" srcOrd="0" destOrd="0" presId="urn:microsoft.com/office/officeart/2005/8/layout/vList3#8"/>
    <dgm:cxn modelId="{605ACD87-0BE1-4698-82BA-0A7453EDBA63}" type="presParOf" srcId="{400DD8B7-EC5E-493E-A8A3-A51D5D18FD00}" destId="{5E2D63B2-228A-4EC9-8FB8-A01F104A69DF}" srcOrd="0" destOrd="0" presId="urn:microsoft.com/office/officeart/2005/8/layout/vList3#8"/>
    <dgm:cxn modelId="{7151FFF4-D042-4A8C-84E4-D29A598049E7}" type="presParOf" srcId="{5E2D63B2-228A-4EC9-8FB8-A01F104A69DF}" destId="{4D3A9F22-2C24-42D8-A816-274415285FD3}" srcOrd="0" destOrd="0" presId="urn:microsoft.com/office/officeart/2005/8/layout/vList3#8"/>
    <dgm:cxn modelId="{69D5307F-C15C-444A-8E81-0F7D17592C1D}" type="presParOf" srcId="{5E2D63B2-228A-4EC9-8FB8-A01F104A69DF}" destId="{2301432B-687E-4014-8102-4581494AD765}" srcOrd="1" destOrd="0" presId="urn:microsoft.com/office/officeart/2005/8/layout/vList3#8"/>
    <dgm:cxn modelId="{3338AE87-05CE-4195-93E7-F3F4CBD34131}" type="presParOf" srcId="{400DD8B7-EC5E-493E-A8A3-A51D5D18FD00}" destId="{1587E64C-6258-4788-BDC7-6EC94C8D411C}" srcOrd="1" destOrd="0" presId="urn:microsoft.com/office/officeart/2005/8/layout/vList3#8"/>
    <dgm:cxn modelId="{FF757A73-F790-47E1-97B3-68F3FE22CFE0}" type="presParOf" srcId="{400DD8B7-EC5E-493E-A8A3-A51D5D18FD00}" destId="{971B97D9-4F89-497C-A3F6-5E733DF85A2A}" srcOrd="2" destOrd="0" presId="urn:microsoft.com/office/officeart/2005/8/layout/vList3#8"/>
    <dgm:cxn modelId="{D148CD90-B08F-4C6A-B565-B4F913CF03A6}" type="presParOf" srcId="{971B97D9-4F89-497C-A3F6-5E733DF85A2A}" destId="{CE643393-7BF9-4B42-BBB4-AC6566E15A28}" srcOrd="0" destOrd="0" presId="urn:microsoft.com/office/officeart/2005/8/layout/vList3#8"/>
    <dgm:cxn modelId="{3BFB2E74-1BB2-43AE-8BBE-3D6F31F2A7B0}" type="presParOf" srcId="{971B97D9-4F89-497C-A3F6-5E733DF85A2A}" destId="{ADD9B9A3-84BE-43AA-BEF2-E44ED64A0342}" srcOrd="1" destOrd="0" presId="urn:microsoft.com/office/officeart/2005/8/layout/vList3#8"/>
    <dgm:cxn modelId="{63072863-1467-41AC-8032-D45AB305F84F}" type="presParOf" srcId="{400DD8B7-EC5E-493E-A8A3-A51D5D18FD00}" destId="{7D2CD916-4721-405F-A72E-51737C8AF1B1}" srcOrd="3" destOrd="0" presId="urn:microsoft.com/office/officeart/2005/8/layout/vList3#8"/>
    <dgm:cxn modelId="{466997D1-A89D-4FB4-9961-34CA53A753F6}" type="presParOf" srcId="{400DD8B7-EC5E-493E-A8A3-A51D5D18FD00}" destId="{879F0BE0-FE1B-4F7D-BAED-610609AD753E}" srcOrd="4" destOrd="0" presId="urn:microsoft.com/office/officeart/2005/8/layout/vList3#8"/>
    <dgm:cxn modelId="{B9B50DAD-F8B0-4225-B869-DDCB6CA20744}" type="presParOf" srcId="{879F0BE0-FE1B-4F7D-BAED-610609AD753E}" destId="{6BB88EBB-4987-400A-B925-FF4BC90EA6B6}" srcOrd="0" destOrd="0" presId="urn:microsoft.com/office/officeart/2005/8/layout/vList3#8"/>
    <dgm:cxn modelId="{9B970093-B2FE-454F-BBC8-444F3F509F6A}" type="presParOf" srcId="{879F0BE0-FE1B-4F7D-BAED-610609AD753E}" destId="{BF1E6DE2-3EDE-47E2-9B59-C76B0FDEF69D}" srcOrd="1" destOrd="0" presId="urn:microsoft.com/office/officeart/2005/8/layout/vList3#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1A12D09A-D491-4EA8-9B90-D122DB9FD828}"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en-US"/>
        </a:p>
      </dgm:t>
    </dgm:pt>
    <dgm:pt modelId="{BDC18359-F356-4FD3-9A76-81CF98603608}">
      <dgm:prSet phldrT="[Text]" custT="1"/>
      <dgm:spPr/>
      <dgm:t>
        <a:bodyPr/>
        <a:lstStyle/>
        <a:p>
          <a:pPr algn="justLow" rtl="1"/>
          <a:r>
            <a:rPr lang="fa-IR" sz="2200" dirty="0" smtClean="0">
              <a:cs typeface="B Zar" pitchFamily="2" charset="-78"/>
            </a:rPr>
            <a:t>شركت خارجي ساخت و اتمام يك پروژه را تقبل مي‌كند</a:t>
          </a:r>
          <a:endParaRPr lang="en-US" sz="2200" dirty="0">
            <a:cs typeface="B Zar" pitchFamily="2" charset="-78"/>
          </a:endParaRPr>
        </a:p>
      </dgm:t>
    </dgm:pt>
    <dgm:pt modelId="{228A91D4-A623-4859-91BC-9BD68F37642D}" type="parTrans" cxnId="{842EF4FE-63A5-40CB-BECB-63A92883AE8B}">
      <dgm:prSet/>
      <dgm:spPr/>
      <dgm:t>
        <a:bodyPr/>
        <a:lstStyle/>
        <a:p>
          <a:pPr algn="justLow" rtl="1"/>
          <a:endParaRPr lang="en-US" sz="2200">
            <a:cs typeface="B Zar" pitchFamily="2" charset="-78"/>
          </a:endParaRPr>
        </a:p>
      </dgm:t>
    </dgm:pt>
    <dgm:pt modelId="{455822AD-0DAC-47E1-9268-5F6C5969CD45}" type="sibTrans" cxnId="{842EF4FE-63A5-40CB-BECB-63A92883AE8B}">
      <dgm:prSet/>
      <dgm:spPr/>
      <dgm:t>
        <a:bodyPr/>
        <a:lstStyle/>
        <a:p>
          <a:pPr algn="justLow" rtl="1"/>
          <a:endParaRPr lang="en-US" sz="2200">
            <a:cs typeface="B Zar" pitchFamily="2" charset="-78"/>
          </a:endParaRPr>
        </a:p>
      </dgm:t>
    </dgm:pt>
    <dgm:pt modelId="{D204ED38-4506-4CB2-99A6-B3D0D675635E}">
      <dgm:prSet phldrT="[Text]" custT="1"/>
      <dgm:spPr/>
      <dgm:t>
        <a:bodyPr/>
        <a:lstStyle/>
        <a:p>
          <a:pPr algn="justLow" rtl="1"/>
          <a:r>
            <a:rPr lang="fa-IR" sz="2200" dirty="0" smtClean="0">
              <a:cs typeface="B Zar" pitchFamily="2" charset="-78"/>
            </a:rPr>
            <a:t>طرف ايراني قبول مي‌كند كه اگر پروژه تمام شد آن را بخرد و بهاي آن را اقساطي يا نقد يا با محصول بدهد </a:t>
          </a:r>
          <a:endParaRPr lang="en-US" sz="2200" dirty="0">
            <a:cs typeface="B Zar" pitchFamily="2" charset="-78"/>
          </a:endParaRPr>
        </a:p>
      </dgm:t>
    </dgm:pt>
    <dgm:pt modelId="{D95AEC9C-F993-408D-8C2B-F1C47CED6968}" type="parTrans" cxnId="{4766B1B8-6CD2-4ED4-8D5A-B61BCA36BB9E}">
      <dgm:prSet/>
      <dgm:spPr/>
      <dgm:t>
        <a:bodyPr/>
        <a:lstStyle/>
        <a:p>
          <a:endParaRPr lang="en-US" sz="2200">
            <a:cs typeface="B Zar" pitchFamily="2" charset="-78"/>
          </a:endParaRPr>
        </a:p>
      </dgm:t>
    </dgm:pt>
    <dgm:pt modelId="{649065DC-D21E-4DCD-9C64-BD7A2EC61264}" type="sibTrans" cxnId="{4766B1B8-6CD2-4ED4-8D5A-B61BCA36BB9E}">
      <dgm:prSet/>
      <dgm:spPr/>
      <dgm:t>
        <a:bodyPr/>
        <a:lstStyle/>
        <a:p>
          <a:endParaRPr lang="en-US" sz="2200">
            <a:cs typeface="B Zar" pitchFamily="2" charset="-78"/>
          </a:endParaRPr>
        </a:p>
      </dgm:t>
    </dgm:pt>
    <dgm:pt modelId="{3353A7E9-3D7C-4949-949B-25375BA57FD8}">
      <dgm:prSet phldrT="[Text]" custT="1"/>
      <dgm:spPr/>
      <dgm:t>
        <a:bodyPr/>
        <a:lstStyle/>
        <a:p>
          <a:pPr algn="justLow" rtl="1"/>
          <a:r>
            <a:rPr lang="fa-IR" sz="2200" dirty="0" smtClean="0">
              <a:cs typeface="B Zar" pitchFamily="2" charset="-78"/>
            </a:rPr>
            <a:t>اين تعهد طرف ايراني با تضمين دولت يا بانك ايراني پشتيباني مي‌شود. </a:t>
          </a:r>
          <a:endParaRPr lang="en-US" sz="2200" dirty="0">
            <a:cs typeface="B Zar" pitchFamily="2" charset="-78"/>
          </a:endParaRPr>
        </a:p>
      </dgm:t>
    </dgm:pt>
    <dgm:pt modelId="{36B0F3C6-7009-4507-8477-BA37C844E5A9}" type="parTrans" cxnId="{0DBC17D3-5282-403B-B45B-023017517638}">
      <dgm:prSet/>
      <dgm:spPr/>
      <dgm:t>
        <a:bodyPr/>
        <a:lstStyle/>
        <a:p>
          <a:endParaRPr lang="en-US" sz="2200">
            <a:cs typeface="B Zar" pitchFamily="2" charset="-78"/>
          </a:endParaRPr>
        </a:p>
      </dgm:t>
    </dgm:pt>
    <dgm:pt modelId="{28DA4EC1-752A-49F0-B1FD-B42C32E5DC9E}" type="sibTrans" cxnId="{0DBC17D3-5282-403B-B45B-023017517638}">
      <dgm:prSet/>
      <dgm:spPr/>
      <dgm:t>
        <a:bodyPr/>
        <a:lstStyle/>
        <a:p>
          <a:endParaRPr lang="en-US" sz="2200">
            <a:cs typeface="B Zar" pitchFamily="2" charset="-78"/>
          </a:endParaRPr>
        </a:p>
      </dgm:t>
    </dgm:pt>
    <dgm:pt modelId="{C9A450DD-0B47-4DF4-802B-1F544453CCC1}">
      <dgm:prSet phldrT="[Text]" custT="1"/>
      <dgm:spPr/>
      <dgm:t>
        <a:bodyPr/>
        <a:lstStyle/>
        <a:p>
          <a:pPr algn="justLow" rtl="1"/>
          <a:r>
            <a:rPr lang="fa-IR" sz="2200" dirty="0" smtClean="0">
              <a:cs typeface="B Zar" pitchFamily="2" charset="-78"/>
            </a:rPr>
            <a:t>سازنه پروژه را تمام مي‌كند و تحويل مي‌دهد</a:t>
          </a:r>
          <a:endParaRPr lang="en-US" sz="2200" dirty="0">
            <a:cs typeface="B Zar" pitchFamily="2" charset="-78"/>
          </a:endParaRPr>
        </a:p>
      </dgm:t>
    </dgm:pt>
    <dgm:pt modelId="{B9D692E0-016D-412A-90C4-E2B93065A2F2}" type="parTrans" cxnId="{7FB1A5D5-AAE7-44DF-989E-7F55492403C9}">
      <dgm:prSet/>
      <dgm:spPr/>
      <dgm:t>
        <a:bodyPr/>
        <a:lstStyle/>
        <a:p>
          <a:endParaRPr lang="en-US" sz="2200">
            <a:cs typeface="B Zar" pitchFamily="2" charset="-78"/>
          </a:endParaRPr>
        </a:p>
      </dgm:t>
    </dgm:pt>
    <dgm:pt modelId="{1895AD01-E0CA-4A49-953E-0A080BCC5F3B}" type="sibTrans" cxnId="{7FB1A5D5-AAE7-44DF-989E-7F55492403C9}">
      <dgm:prSet/>
      <dgm:spPr/>
      <dgm:t>
        <a:bodyPr/>
        <a:lstStyle/>
        <a:p>
          <a:endParaRPr lang="en-US" sz="2200">
            <a:cs typeface="B Zar" pitchFamily="2" charset="-78"/>
          </a:endParaRPr>
        </a:p>
      </dgm:t>
    </dgm:pt>
    <dgm:pt modelId="{09B235F0-722A-4E9F-A566-28AC3D3CF2F5}">
      <dgm:prSet phldrT="[Text]" custT="1"/>
      <dgm:spPr/>
      <dgm:t>
        <a:bodyPr/>
        <a:lstStyle/>
        <a:p>
          <a:pPr algn="justLow" rtl="1"/>
          <a:r>
            <a:rPr lang="fa-IR" sz="2200" dirty="0" smtClean="0">
              <a:cs typeface="B Zar" pitchFamily="2" charset="-78"/>
            </a:rPr>
            <a:t>پروژه با تأييد يك ناظر به طرف ايراني تحويل مي‌شود</a:t>
          </a:r>
          <a:endParaRPr lang="en-US" sz="2200" dirty="0">
            <a:cs typeface="B Zar" pitchFamily="2" charset="-78"/>
          </a:endParaRPr>
        </a:p>
      </dgm:t>
    </dgm:pt>
    <dgm:pt modelId="{AE0E4ABA-1271-46FA-AE69-7E07DFBB7E87}" type="parTrans" cxnId="{51B29249-F592-4887-AA42-AE2638F08B91}">
      <dgm:prSet/>
      <dgm:spPr/>
      <dgm:t>
        <a:bodyPr/>
        <a:lstStyle/>
        <a:p>
          <a:endParaRPr lang="en-US" sz="2200">
            <a:cs typeface="B Zar" pitchFamily="2" charset="-78"/>
          </a:endParaRPr>
        </a:p>
      </dgm:t>
    </dgm:pt>
    <dgm:pt modelId="{DEDE762F-150D-4088-A515-85356817335E}" type="sibTrans" cxnId="{51B29249-F592-4887-AA42-AE2638F08B91}">
      <dgm:prSet/>
      <dgm:spPr/>
      <dgm:t>
        <a:bodyPr/>
        <a:lstStyle/>
        <a:p>
          <a:endParaRPr lang="en-US" sz="2200">
            <a:cs typeface="B Zar" pitchFamily="2" charset="-78"/>
          </a:endParaRPr>
        </a:p>
      </dgm:t>
    </dgm:pt>
    <dgm:pt modelId="{7E2B1024-0FA9-45CF-BC8F-55A008CF245A}">
      <dgm:prSet phldrT="[Text]" custT="1"/>
      <dgm:spPr/>
      <dgm:t>
        <a:bodyPr/>
        <a:lstStyle/>
        <a:p>
          <a:pPr algn="justLow" rtl="1"/>
          <a:r>
            <a:rPr lang="fa-IR" sz="2200" dirty="0" smtClean="0">
              <a:cs typeface="B Zar" pitchFamily="2" charset="-78"/>
            </a:rPr>
            <a:t>تضمين دولت يا بانك يا قرارداد محصول راهي بازپرداخت اجرايي مي‌شود. </a:t>
          </a:r>
          <a:endParaRPr lang="en-US" sz="2200" dirty="0">
            <a:cs typeface="B Zar" pitchFamily="2" charset="-78"/>
          </a:endParaRPr>
        </a:p>
      </dgm:t>
    </dgm:pt>
    <dgm:pt modelId="{8692F27B-2FDE-4974-A7F2-B4DCB3CB7CFA}" type="parTrans" cxnId="{A52CDF79-6996-4063-9E98-EF9C6DB34AB4}">
      <dgm:prSet/>
      <dgm:spPr/>
      <dgm:t>
        <a:bodyPr/>
        <a:lstStyle/>
        <a:p>
          <a:endParaRPr lang="en-US" sz="2200">
            <a:cs typeface="B Zar" pitchFamily="2" charset="-78"/>
          </a:endParaRPr>
        </a:p>
      </dgm:t>
    </dgm:pt>
    <dgm:pt modelId="{AA7CABB9-898D-44B5-8D90-D6A319C35523}" type="sibTrans" cxnId="{A52CDF79-6996-4063-9E98-EF9C6DB34AB4}">
      <dgm:prSet/>
      <dgm:spPr/>
      <dgm:t>
        <a:bodyPr/>
        <a:lstStyle/>
        <a:p>
          <a:endParaRPr lang="en-US" sz="2200">
            <a:cs typeface="B Zar" pitchFamily="2" charset="-78"/>
          </a:endParaRPr>
        </a:p>
      </dgm:t>
    </dgm:pt>
    <dgm:pt modelId="{343761F8-BF27-4AF3-A63F-DDF6CC42D979}" type="pres">
      <dgm:prSet presAssocID="{1A12D09A-D491-4EA8-9B90-D122DB9FD828}" presName="linear" presStyleCnt="0">
        <dgm:presLayoutVars>
          <dgm:dir val="rev"/>
          <dgm:resizeHandles val="exact"/>
        </dgm:presLayoutVars>
      </dgm:prSet>
      <dgm:spPr/>
      <dgm:t>
        <a:bodyPr/>
        <a:lstStyle/>
        <a:p>
          <a:endParaRPr lang="en-US"/>
        </a:p>
      </dgm:t>
    </dgm:pt>
    <dgm:pt modelId="{0F5894F0-75CE-4EE4-AB21-CCB8354BAB5A}" type="pres">
      <dgm:prSet presAssocID="{BDC18359-F356-4FD3-9A76-81CF98603608}" presName="comp" presStyleCnt="0"/>
      <dgm:spPr/>
    </dgm:pt>
    <dgm:pt modelId="{D0F8B625-7030-4E73-B7B6-282013C7CD58}" type="pres">
      <dgm:prSet presAssocID="{BDC18359-F356-4FD3-9A76-81CF98603608}" presName="box" presStyleLbl="node1" presStyleIdx="0" presStyleCnt="6"/>
      <dgm:spPr/>
      <dgm:t>
        <a:bodyPr/>
        <a:lstStyle/>
        <a:p>
          <a:endParaRPr lang="en-US"/>
        </a:p>
      </dgm:t>
    </dgm:pt>
    <dgm:pt modelId="{2806EFF7-838E-47CE-8F53-FA6C1FDBB832}" type="pres">
      <dgm:prSet presAssocID="{BDC18359-F356-4FD3-9A76-81CF98603608}" presName="img" presStyleLbl="fgImgPlace1" presStyleIdx="0" presStyleCnt="6"/>
      <dgm:spPr/>
    </dgm:pt>
    <dgm:pt modelId="{C6E31687-2239-4427-8ED2-2734C0E4BCDD}" type="pres">
      <dgm:prSet presAssocID="{BDC18359-F356-4FD3-9A76-81CF98603608}" presName="text" presStyleLbl="node1" presStyleIdx="0" presStyleCnt="6">
        <dgm:presLayoutVars>
          <dgm:bulletEnabled val="1"/>
        </dgm:presLayoutVars>
      </dgm:prSet>
      <dgm:spPr/>
      <dgm:t>
        <a:bodyPr/>
        <a:lstStyle/>
        <a:p>
          <a:endParaRPr lang="en-US"/>
        </a:p>
      </dgm:t>
    </dgm:pt>
    <dgm:pt modelId="{81E89389-2382-41F5-8E97-304C799B05F7}" type="pres">
      <dgm:prSet presAssocID="{455822AD-0DAC-47E1-9268-5F6C5969CD45}" presName="spacer" presStyleCnt="0"/>
      <dgm:spPr/>
    </dgm:pt>
    <dgm:pt modelId="{DDD7A1E5-0C59-493C-B6B8-9D4D77E84482}" type="pres">
      <dgm:prSet presAssocID="{D204ED38-4506-4CB2-99A6-B3D0D675635E}" presName="comp" presStyleCnt="0"/>
      <dgm:spPr/>
    </dgm:pt>
    <dgm:pt modelId="{BFF4964A-C5A5-4DB6-97F2-B22A54C6239A}" type="pres">
      <dgm:prSet presAssocID="{D204ED38-4506-4CB2-99A6-B3D0D675635E}" presName="box" presStyleLbl="node1" presStyleIdx="1" presStyleCnt="6"/>
      <dgm:spPr/>
      <dgm:t>
        <a:bodyPr/>
        <a:lstStyle/>
        <a:p>
          <a:endParaRPr lang="en-US"/>
        </a:p>
      </dgm:t>
    </dgm:pt>
    <dgm:pt modelId="{FFA68C1D-C45E-4FDF-843D-4EE411318773}" type="pres">
      <dgm:prSet presAssocID="{D204ED38-4506-4CB2-99A6-B3D0D675635E}" presName="img" presStyleLbl="fgImgPlace1" presStyleIdx="1" presStyleCnt="6"/>
      <dgm:spPr/>
    </dgm:pt>
    <dgm:pt modelId="{9465E9A1-C667-481A-BB05-C6B1AB7EEC36}" type="pres">
      <dgm:prSet presAssocID="{D204ED38-4506-4CB2-99A6-B3D0D675635E}" presName="text" presStyleLbl="node1" presStyleIdx="1" presStyleCnt="6">
        <dgm:presLayoutVars>
          <dgm:bulletEnabled val="1"/>
        </dgm:presLayoutVars>
      </dgm:prSet>
      <dgm:spPr/>
      <dgm:t>
        <a:bodyPr/>
        <a:lstStyle/>
        <a:p>
          <a:endParaRPr lang="en-US"/>
        </a:p>
      </dgm:t>
    </dgm:pt>
    <dgm:pt modelId="{6B8C9D9C-7AFB-42E4-B2A8-8CEAE9064707}" type="pres">
      <dgm:prSet presAssocID="{649065DC-D21E-4DCD-9C64-BD7A2EC61264}" presName="spacer" presStyleCnt="0"/>
      <dgm:spPr/>
    </dgm:pt>
    <dgm:pt modelId="{6EE2599B-B9D7-4697-B892-B200C8B72140}" type="pres">
      <dgm:prSet presAssocID="{3353A7E9-3D7C-4949-949B-25375BA57FD8}" presName="comp" presStyleCnt="0"/>
      <dgm:spPr/>
    </dgm:pt>
    <dgm:pt modelId="{001699FB-0F0F-47F4-962E-8EE17CB45722}" type="pres">
      <dgm:prSet presAssocID="{3353A7E9-3D7C-4949-949B-25375BA57FD8}" presName="box" presStyleLbl="node1" presStyleIdx="2" presStyleCnt="6"/>
      <dgm:spPr/>
      <dgm:t>
        <a:bodyPr/>
        <a:lstStyle/>
        <a:p>
          <a:endParaRPr lang="en-US"/>
        </a:p>
      </dgm:t>
    </dgm:pt>
    <dgm:pt modelId="{574217C0-2549-440E-B4A8-EF22870177F0}" type="pres">
      <dgm:prSet presAssocID="{3353A7E9-3D7C-4949-949B-25375BA57FD8}" presName="img" presStyleLbl="fgImgPlace1" presStyleIdx="2" presStyleCnt="6"/>
      <dgm:spPr/>
    </dgm:pt>
    <dgm:pt modelId="{67B43DC9-07C0-4BC2-A5A4-3A3F2930E4D8}" type="pres">
      <dgm:prSet presAssocID="{3353A7E9-3D7C-4949-949B-25375BA57FD8}" presName="text" presStyleLbl="node1" presStyleIdx="2" presStyleCnt="6">
        <dgm:presLayoutVars>
          <dgm:bulletEnabled val="1"/>
        </dgm:presLayoutVars>
      </dgm:prSet>
      <dgm:spPr/>
      <dgm:t>
        <a:bodyPr/>
        <a:lstStyle/>
        <a:p>
          <a:endParaRPr lang="en-US"/>
        </a:p>
      </dgm:t>
    </dgm:pt>
    <dgm:pt modelId="{11C08FD6-0382-4DF3-8D17-6871FABD36C2}" type="pres">
      <dgm:prSet presAssocID="{28DA4EC1-752A-49F0-B1FD-B42C32E5DC9E}" presName="spacer" presStyleCnt="0"/>
      <dgm:spPr/>
    </dgm:pt>
    <dgm:pt modelId="{403CEB6E-8830-43A2-869F-8969B732FACF}" type="pres">
      <dgm:prSet presAssocID="{C9A450DD-0B47-4DF4-802B-1F544453CCC1}" presName="comp" presStyleCnt="0"/>
      <dgm:spPr/>
    </dgm:pt>
    <dgm:pt modelId="{66DE0316-7B94-4268-B3A9-F3CE9425569C}" type="pres">
      <dgm:prSet presAssocID="{C9A450DD-0B47-4DF4-802B-1F544453CCC1}" presName="box" presStyleLbl="node1" presStyleIdx="3" presStyleCnt="6"/>
      <dgm:spPr/>
      <dgm:t>
        <a:bodyPr/>
        <a:lstStyle/>
        <a:p>
          <a:endParaRPr lang="en-US"/>
        </a:p>
      </dgm:t>
    </dgm:pt>
    <dgm:pt modelId="{831280F5-F959-4BE1-BF5A-96F9C0DB0B5F}" type="pres">
      <dgm:prSet presAssocID="{C9A450DD-0B47-4DF4-802B-1F544453CCC1}" presName="img" presStyleLbl="fgImgPlace1" presStyleIdx="3" presStyleCnt="6"/>
      <dgm:spPr/>
    </dgm:pt>
    <dgm:pt modelId="{C03E7E0B-D627-4EDA-A7F1-EEF360D67106}" type="pres">
      <dgm:prSet presAssocID="{C9A450DD-0B47-4DF4-802B-1F544453CCC1}" presName="text" presStyleLbl="node1" presStyleIdx="3" presStyleCnt="6">
        <dgm:presLayoutVars>
          <dgm:bulletEnabled val="1"/>
        </dgm:presLayoutVars>
      </dgm:prSet>
      <dgm:spPr/>
      <dgm:t>
        <a:bodyPr/>
        <a:lstStyle/>
        <a:p>
          <a:endParaRPr lang="en-US"/>
        </a:p>
      </dgm:t>
    </dgm:pt>
    <dgm:pt modelId="{8B5FA959-AD0D-46E9-BB81-4929F89F645C}" type="pres">
      <dgm:prSet presAssocID="{1895AD01-E0CA-4A49-953E-0A080BCC5F3B}" presName="spacer" presStyleCnt="0"/>
      <dgm:spPr/>
    </dgm:pt>
    <dgm:pt modelId="{0E933184-2097-4148-ABB7-8E87199E0B41}" type="pres">
      <dgm:prSet presAssocID="{09B235F0-722A-4E9F-A566-28AC3D3CF2F5}" presName="comp" presStyleCnt="0"/>
      <dgm:spPr/>
    </dgm:pt>
    <dgm:pt modelId="{B2998E96-FEA3-46A5-BDA9-0A18F07826A2}" type="pres">
      <dgm:prSet presAssocID="{09B235F0-722A-4E9F-A566-28AC3D3CF2F5}" presName="box" presStyleLbl="node1" presStyleIdx="4" presStyleCnt="6"/>
      <dgm:spPr/>
      <dgm:t>
        <a:bodyPr/>
        <a:lstStyle/>
        <a:p>
          <a:endParaRPr lang="en-US"/>
        </a:p>
      </dgm:t>
    </dgm:pt>
    <dgm:pt modelId="{AA50B1AF-8783-4A35-887E-504D47174F54}" type="pres">
      <dgm:prSet presAssocID="{09B235F0-722A-4E9F-A566-28AC3D3CF2F5}" presName="img" presStyleLbl="fgImgPlace1" presStyleIdx="4" presStyleCnt="6"/>
      <dgm:spPr/>
    </dgm:pt>
    <dgm:pt modelId="{DA456C9E-4D1D-47C8-8CE5-A70A54FC7CCF}" type="pres">
      <dgm:prSet presAssocID="{09B235F0-722A-4E9F-A566-28AC3D3CF2F5}" presName="text" presStyleLbl="node1" presStyleIdx="4" presStyleCnt="6">
        <dgm:presLayoutVars>
          <dgm:bulletEnabled val="1"/>
        </dgm:presLayoutVars>
      </dgm:prSet>
      <dgm:spPr/>
      <dgm:t>
        <a:bodyPr/>
        <a:lstStyle/>
        <a:p>
          <a:endParaRPr lang="en-US"/>
        </a:p>
      </dgm:t>
    </dgm:pt>
    <dgm:pt modelId="{57A61A19-D88B-4B44-B4CF-5956C89F5390}" type="pres">
      <dgm:prSet presAssocID="{DEDE762F-150D-4088-A515-85356817335E}" presName="spacer" presStyleCnt="0"/>
      <dgm:spPr/>
    </dgm:pt>
    <dgm:pt modelId="{8A7855D7-16AE-48FC-85D6-461FC9A47E65}" type="pres">
      <dgm:prSet presAssocID="{7E2B1024-0FA9-45CF-BC8F-55A008CF245A}" presName="comp" presStyleCnt="0"/>
      <dgm:spPr/>
    </dgm:pt>
    <dgm:pt modelId="{16BF7105-8245-4B6E-8875-2AF003020B63}" type="pres">
      <dgm:prSet presAssocID="{7E2B1024-0FA9-45CF-BC8F-55A008CF245A}" presName="box" presStyleLbl="node1" presStyleIdx="5" presStyleCnt="6"/>
      <dgm:spPr/>
      <dgm:t>
        <a:bodyPr/>
        <a:lstStyle/>
        <a:p>
          <a:endParaRPr lang="en-US"/>
        </a:p>
      </dgm:t>
    </dgm:pt>
    <dgm:pt modelId="{5CD9C2D5-7B3E-4858-B8F6-E84884A3D39B}" type="pres">
      <dgm:prSet presAssocID="{7E2B1024-0FA9-45CF-BC8F-55A008CF245A}" presName="img" presStyleLbl="fgImgPlace1" presStyleIdx="5" presStyleCnt="6"/>
      <dgm:spPr/>
    </dgm:pt>
    <dgm:pt modelId="{CE499839-50B3-4A90-895C-EF75371C12CF}" type="pres">
      <dgm:prSet presAssocID="{7E2B1024-0FA9-45CF-BC8F-55A008CF245A}" presName="text" presStyleLbl="node1" presStyleIdx="5" presStyleCnt="6">
        <dgm:presLayoutVars>
          <dgm:bulletEnabled val="1"/>
        </dgm:presLayoutVars>
      </dgm:prSet>
      <dgm:spPr/>
      <dgm:t>
        <a:bodyPr/>
        <a:lstStyle/>
        <a:p>
          <a:endParaRPr lang="en-US"/>
        </a:p>
      </dgm:t>
    </dgm:pt>
  </dgm:ptLst>
  <dgm:cxnLst>
    <dgm:cxn modelId="{4B975350-ED08-42C0-ABE4-F09BBE8465A4}" type="presOf" srcId="{3353A7E9-3D7C-4949-949B-25375BA57FD8}" destId="{001699FB-0F0F-47F4-962E-8EE17CB45722}" srcOrd="0" destOrd="0" presId="urn:microsoft.com/office/officeart/2005/8/layout/vList4#1"/>
    <dgm:cxn modelId="{6D8C10AC-6E77-4DEC-91CE-EE901175E05D}" type="presOf" srcId="{7E2B1024-0FA9-45CF-BC8F-55A008CF245A}" destId="{16BF7105-8245-4B6E-8875-2AF003020B63}" srcOrd="0" destOrd="0" presId="urn:microsoft.com/office/officeart/2005/8/layout/vList4#1"/>
    <dgm:cxn modelId="{4766B1B8-6CD2-4ED4-8D5A-B61BCA36BB9E}" srcId="{1A12D09A-D491-4EA8-9B90-D122DB9FD828}" destId="{D204ED38-4506-4CB2-99A6-B3D0D675635E}" srcOrd="1" destOrd="0" parTransId="{D95AEC9C-F993-408D-8C2B-F1C47CED6968}" sibTransId="{649065DC-D21E-4DCD-9C64-BD7A2EC61264}"/>
    <dgm:cxn modelId="{842EF4FE-63A5-40CB-BECB-63A92883AE8B}" srcId="{1A12D09A-D491-4EA8-9B90-D122DB9FD828}" destId="{BDC18359-F356-4FD3-9A76-81CF98603608}" srcOrd="0" destOrd="0" parTransId="{228A91D4-A623-4859-91BC-9BD68F37642D}" sibTransId="{455822AD-0DAC-47E1-9268-5F6C5969CD45}"/>
    <dgm:cxn modelId="{51B29249-F592-4887-AA42-AE2638F08B91}" srcId="{1A12D09A-D491-4EA8-9B90-D122DB9FD828}" destId="{09B235F0-722A-4E9F-A566-28AC3D3CF2F5}" srcOrd="4" destOrd="0" parTransId="{AE0E4ABA-1271-46FA-AE69-7E07DFBB7E87}" sibTransId="{DEDE762F-150D-4088-A515-85356817335E}"/>
    <dgm:cxn modelId="{7FB1A5D5-AAE7-44DF-989E-7F55492403C9}" srcId="{1A12D09A-D491-4EA8-9B90-D122DB9FD828}" destId="{C9A450DD-0B47-4DF4-802B-1F544453CCC1}" srcOrd="3" destOrd="0" parTransId="{B9D692E0-016D-412A-90C4-E2B93065A2F2}" sibTransId="{1895AD01-E0CA-4A49-953E-0A080BCC5F3B}"/>
    <dgm:cxn modelId="{62F649FB-3693-43F1-A69B-AD1A01F3CA9D}" type="presOf" srcId="{C9A450DD-0B47-4DF4-802B-1F544453CCC1}" destId="{C03E7E0B-D627-4EDA-A7F1-EEF360D67106}" srcOrd="1" destOrd="0" presId="urn:microsoft.com/office/officeart/2005/8/layout/vList4#1"/>
    <dgm:cxn modelId="{81268530-879B-4FDF-9446-CCBDD27C878A}" type="presOf" srcId="{09B235F0-722A-4E9F-A566-28AC3D3CF2F5}" destId="{B2998E96-FEA3-46A5-BDA9-0A18F07826A2}" srcOrd="0" destOrd="0" presId="urn:microsoft.com/office/officeart/2005/8/layout/vList4#1"/>
    <dgm:cxn modelId="{FC8E7ED9-3010-47D6-AEB4-434D38CC4A21}" type="presOf" srcId="{D204ED38-4506-4CB2-99A6-B3D0D675635E}" destId="{BFF4964A-C5A5-4DB6-97F2-B22A54C6239A}" srcOrd="0" destOrd="0" presId="urn:microsoft.com/office/officeart/2005/8/layout/vList4#1"/>
    <dgm:cxn modelId="{F34D6252-E914-4D45-A411-69E22FE8DBB4}" type="presOf" srcId="{1A12D09A-D491-4EA8-9B90-D122DB9FD828}" destId="{343761F8-BF27-4AF3-A63F-DDF6CC42D979}" srcOrd="0" destOrd="0" presId="urn:microsoft.com/office/officeart/2005/8/layout/vList4#1"/>
    <dgm:cxn modelId="{A52CDF79-6996-4063-9E98-EF9C6DB34AB4}" srcId="{1A12D09A-D491-4EA8-9B90-D122DB9FD828}" destId="{7E2B1024-0FA9-45CF-BC8F-55A008CF245A}" srcOrd="5" destOrd="0" parTransId="{8692F27B-2FDE-4974-A7F2-B4DCB3CB7CFA}" sibTransId="{AA7CABB9-898D-44B5-8D90-D6A319C35523}"/>
    <dgm:cxn modelId="{0DBC17D3-5282-403B-B45B-023017517638}" srcId="{1A12D09A-D491-4EA8-9B90-D122DB9FD828}" destId="{3353A7E9-3D7C-4949-949B-25375BA57FD8}" srcOrd="2" destOrd="0" parTransId="{36B0F3C6-7009-4507-8477-BA37C844E5A9}" sibTransId="{28DA4EC1-752A-49F0-B1FD-B42C32E5DC9E}"/>
    <dgm:cxn modelId="{21B5B43D-9C08-4306-8AE0-0A7FFFD7744F}" type="presOf" srcId="{BDC18359-F356-4FD3-9A76-81CF98603608}" destId="{D0F8B625-7030-4E73-B7B6-282013C7CD58}" srcOrd="0" destOrd="0" presId="urn:microsoft.com/office/officeart/2005/8/layout/vList4#1"/>
    <dgm:cxn modelId="{900395FA-531C-4E79-839C-5A8E43B0E32D}" type="presOf" srcId="{7E2B1024-0FA9-45CF-BC8F-55A008CF245A}" destId="{CE499839-50B3-4A90-895C-EF75371C12CF}" srcOrd="1" destOrd="0" presId="urn:microsoft.com/office/officeart/2005/8/layout/vList4#1"/>
    <dgm:cxn modelId="{1A8AEF35-D2F3-4669-A028-C1485999CF2C}" type="presOf" srcId="{BDC18359-F356-4FD3-9A76-81CF98603608}" destId="{C6E31687-2239-4427-8ED2-2734C0E4BCDD}" srcOrd="1" destOrd="0" presId="urn:microsoft.com/office/officeart/2005/8/layout/vList4#1"/>
    <dgm:cxn modelId="{2DA86CA6-ABA0-4FBD-A8EA-E6A8D82096A3}" type="presOf" srcId="{D204ED38-4506-4CB2-99A6-B3D0D675635E}" destId="{9465E9A1-C667-481A-BB05-C6B1AB7EEC36}" srcOrd="1" destOrd="0" presId="urn:microsoft.com/office/officeart/2005/8/layout/vList4#1"/>
    <dgm:cxn modelId="{D2AE5AA1-B5FC-420D-9FDD-F9F774D1E0C7}" type="presOf" srcId="{C9A450DD-0B47-4DF4-802B-1F544453CCC1}" destId="{66DE0316-7B94-4268-B3A9-F3CE9425569C}" srcOrd="0" destOrd="0" presId="urn:microsoft.com/office/officeart/2005/8/layout/vList4#1"/>
    <dgm:cxn modelId="{F8F8645A-CFFD-4DC8-AAB3-0044C1C15C6F}" type="presOf" srcId="{09B235F0-722A-4E9F-A566-28AC3D3CF2F5}" destId="{DA456C9E-4D1D-47C8-8CE5-A70A54FC7CCF}" srcOrd="1" destOrd="0" presId="urn:microsoft.com/office/officeart/2005/8/layout/vList4#1"/>
    <dgm:cxn modelId="{126C847B-22A3-4194-BC9B-8EB74056D5B8}" type="presOf" srcId="{3353A7E9-3D7C-4949-949B-25375BA57FD8}" destId="{67B43DC9-07C0-4BC2-A5A4-3A3F2930E4D8}" srcOrd="1" destOrd="0" presId="urn:microsoft.com/office/officeart/2005/8/layout/vList4#1"/>
    <dgm:cxn modelId="{33C5AFBD-DF07-4E28-9E32-2A11680EB1DF}" type="presParOf" srcId="{343761F8-BF27-4AF3-A63F-DDF6CC42D979}" destId="{0F5894F0-75CE-4EE4-AB21-CCB8354BAB5A}" srcOrd="0" destOrd="0" presId="urn:microsoft.com/office/officeart/2005/8/layout/vList4#1"/>
    <dgm:cxn modelId="{754B9AA0-CC47-4B3F-A493-11A5B2F8B586}" type="presParOf" srcId="{0F5894F0-75CE-4EE4-AB21-CCB8354BAB5A}" destId="{D0F8B625-7030-4E73-B7B6-282013C7CD58}" srcOrd="0" destOrd="0" presId="urn:microsoft.com/office/officeart/2005/8/layout/vList4#1"/>
    <dgm:cxn modelId="{7A991E4C-E370-45AA-939B-9E9A12B381B0}" type="presParOf" srcId="{0F5894F0-75CE-4EE4-AB21-CCB8354BAB5A}" destId="{2806EFF7-838E-47CE-8F53-FA6C1FDBB832}" srcOrd="1" destOrd="0" presId="urn:microsoft.com/office/officeart/2005/8/layout/vList4#1"/>
    <dgm:cxn modelId="{10AE97B6-A286-4512-AF0C-DA6664FF7273}" type="presParOf" srcId="{0F5894F0-75CE-4EE4-AB21-CCB8354BAB5A}" destId="{C6E31687-2239-4427-8ED2-2734C0E4BCDD}" srcOrd="2" destOrd="0" presId="urn:microsoft.com/office/officeart/2005/8/layout/vList4#1"/>
    <dgm:cxn modelId="{E18F36EC-2135-4350-94B4-4A511BA71A39}" type="presParOf" srcId="{343761F8-BF27-4AF3-A63F-DDF6CC42D979}" destId="{81E89389-2382-41F5-8E97-304C799B05F7}" srcOrd="1" destOrd="0" presId="urn:microsoft.com/office/officeart/2005/8/layout/vList4#1"/>
    <dgm:cxn modelId="{14101CE6-D0AC-40D8-A2E4-6C8DB0F4142F}" type="presParOf" srcId="{343761F8-BF27-4AF3-A63F-DDF6CC42D979}" destId="{DDD7A1E5-0C59-493C-B6B8-9D4D77E84482}" srcOrd="2" destOrd="0" presId="urn:microsoft.com/office/officeart/2005/8/layout/vList4#1"/>
    <dgm:cxn modelId="{D1605792-869B-41DB-B05E-FFB860CF8E48}" type="presParOf" srcId="{DDD7A1E5-0C59-493C-B6B8-9D4D77E84482}" destId="{BFF4964A-C5A5-4DB6-97F2-B22A54C6239A}" srcOrd="0" destOrd="0" presId="urn:microsoft.com/office/officeart/2005/8/layout/vList4#1"/>
    <dgm:cxn modelId="{86849754-EFDB-403C-8FB7-5175C5580597}" type="presParOf" srcId="{DDD7A1E5-0C59-493C-B6B8-9D4D77E84482}" destId="{FFA68C1D-C45E-4FDF-843D-4EE411318773}" srcOrd="1" destOrd="0" presId="urn:microsoft.com/office/officeart/2005/8/layout/vList4#1"/>
    <dgm:cxn modelId="{6C72A2EB-7DC7-4BB1-8A29-139E300F2F34}" type="presParOf" srcId="{DDD7A1E5-0C59-493C-B6B8-9D4D77E84482}" destId="{9465E9A1-C667-481A-BB05-C6B1AB7EEC36}" srcOrd="2" destOrd="0" presId="urn:microsoft.com/office/officeart/2005/8/layout/vList4#1"/>
    <dgm:cxn modelId="{7B650970-80C1-42E1-9638-8AA54FBFF098}" type="presParOf" srcId="{343761F8-BF27-4AF3-A63F-DDF6CC42D979}" destId="{6B8C9D9C-7AFB-42E4-B2A8-8CEAE9064707}" srcOrd="3" destOrd="0" presId="urn:microsoft.com/office/officeart/2005/8/layout/vList4#1"/>
    <dgm:cxn modelId="{C05A2F35-52AB-4AB3-84F2-B94D9B4817D7}" type="presParOf" srcId="{343761F8-BF27-4AF3-A63F-DDF6CC42D979}" destId="{6EE2599B-B9D7-4697-B892-B200C8B72140}" srcOrd="4" destOrd="0" presId="urn:microsoft.com/office/officeart/2005/8/layout/vList4#1"/>
    <dgm:cxn modelId="{AC30CD86-3E65-4890-BF11-60418DAA1076}" type="presParOf" srcId="{6EE2599B-B9D7-4697-B892-B200C8B72140}" destId="{001699FB-0F0F-47F4-962E-8EE17CB45722}" srcOrd="0" destOrd="0" presId="urn:microsoft.com/office/officeart/2005/8/layout/vList4#1"/>
    <dgm:cxn modelId="{FA8327DF-24EC-4B89-81B1-16ABE52BFFFC}" type="presParOf" srcId="{6EE2599B-B9D7-4697-B892-B200C8B72140}" destId="{574217C0-2549-440E-B4A8-EF22870177F0}" srcOrd="1" destOrd="0" presId="urn:microsoft.com/office/officeart/2005/8/layout/vList4#1"/>
    <dgm:cxn modelId="{8D02C767-3CB0-4C80-9FFA-09905F52400B}" type="presParOf" srcId="{6EE2599B-B9D7-4697-B892-B200C8B72140}" destId="{67B43DC9-07C0-4BC2-A5A4-3A3F2930E4D8}" srcOrd="2" destOrd="0" presId="urn:microsoft.com/office/officeart/2005/8/layout/vList4#1"/>
    <dgm:cxn modelId="{63159FF7-EA85-4D59-A7C9-EDC4BE8673C5}" type="presParOf" srcId="{343761F8-BF27-4AF3-A63F-DDF6CC42D979}" destId="{11C08FD6-0382-4DF3-8D17-6871FABD36C2}" srcOrd="5" destOrd="0" presId="urn:microsoft.com/office/officeart/2005/8/layout/vList4#1"/>
    <dgm:cxn modelId="{C30138A2-12A8-478E-9179-B906B7B87FEA}" type="presParOf" srcId="{343761F8-BF27-4AF3-A63F-DDF6CC42D979}" destId="{403CEB6E-8830-43A2-869F-8969B732FACF}" srcOrd="6" destOrd="0" presId="urn:microsoft.com/office/officeart/2005/8/layout/vList4#1"/>
    <dgm:cxn modelId="{B630C039-50D2-4FA0-B8DC-F8A3ABD66F60}" type="presParOf" srcId="{403CEB6E-8830-43A2-869F-8969B732FACF}" destId="{66DE0316-7B94-4268-B3A9-F3CE9425569C}" srcOrd="0" destOrd="0" presId="urn:microsoft.com/office/officeart/2005/8/layout/vList4#1"/>
    <dgm:cxn modelId="{4EF5E0E4-76B3-4599-885F-E0BCC253AD5B}" type="presParOf" srcId="{403CEB6E-8830-43A2-869F-8969B732FACF}" destId="{831280F5-F959-4BE1-BF5A-96F9C0DB0B5F}" srcOrd="1" destOrd="0" presId="urn:microsoft.com/office/officeart/2005/8/layout/vList4#1"/>
    <dgm:cxn modelId="{BECC0F3E-02D6-4ACD-884A-89300A1DDC81}" type="presParOf" srcId="{403CEB6E-8830-43A2-869F-8969B732FACF}" destId="{C03E7E0B-D627-4EDA-A7F1-EEF360D67106}" srcOrd="2" destOrd="0" presId="urn:microsoft.com/office/officeart/2005/8/layout/vList4#1"/>
    <dgm:cxn modelId="{0529847A-CDB2-4DDA-B7EA-4147896BB1B5}" type="presParOf" srcId="{343761F8-BF27-4AF3-A63F-DDF6CC42D979}" destId="{8B5FA959-AD0D-46E9-BB81-4929F89F645C}" srcOrd="7" destOrd="0" presId="urn:microsoft.com/office/officeart/2005/8/layout/vList4#1"/>
    <dgm:cxn modelId="{6F66976F-0D5B-4994-A97B-615DD2BA81FA}" type="presParOf" srcId="{343761F8-BF27-4AF3-A63F-DDF6CC42D979}" destId="{0E933184-2097-4148-ABB7-8E87199E0B41}" srcOrd="8" destOrd="0" presId="urn:microsoft.com/office/officeart/2005/8/layout/vList4#1"/>
    <dgm:cxn modelId="{44352B7A-DE8E-436C-9425-85C3EC150CAE}" type="presParOf" srcId="{0E933184-2097-4148-ABB7-8E87199E0B41}" destId="{B2998E96-FEA3-46A5-BDA9-0A18F07826A2}" srcOrd="0" destOrd="0" presId="urn:microsoft.com/office/officeart/2005/8/layout/vList4#1"/>
    <dgm:cxn modelId="{BE53F6E1-92B2-48AC-8D63-AFFC37589A6D}" type="presParOf" srcId="{0E933184-2097-4148-ABB7-8E87199E0B41}" destId="{AA50B1AF-8783-4A35-887E-504D47174F54}" srcOrd="1" destOrd="0" presId="urn:microsoft.com/office/officeart/2005/8/layout/vList4#1"/>
    <dgm:cxn modelId="{874BE089-49D0-4AB2-9BAB-E09DA5513825}" type="presParOf" srcId="{0E933184-2097-4148-ABB7-8E87199E0B41}" destId="{DA456C9E-4D1D-47C8-8CE5-A70A54FC7CCF}" srcOrd="2" destOrd="0" presId="urn:microsoft.com/office/officeart/2005/8/layout/vList4#1"/>
    <dgm:cxn modelId="{370AA3CB-3FA5-49E5-B719-07FCBF4EA80D}" type="presParOf" srcId="{343761F8-BF27-4AF3-A63F-DDF6CC42D979}" destId="{57A61A19-D88B-4B44-B4CF-5956C89F5390}" srcOrd="9" destOrd="0" presId="urn:microsoft.com/office/officeart/2005/8/layout/vList4#1"/>
    <dgm:cxn modelId="{7A727F65-670B-441F-B3B6-FD354E99F4B3}" type="presParOf" srcId="{343761F8-BF27-4AF3-A63F-DDF6CC42D979}" destId="{8A7855D7-16AE-48FC-85D6-461FC9A47E65}" srcOrd="10" destOrd="0" presId="urn:microsoft.com/office/officeart/2005/8/layout/vList4#1"/>
    <dgm:cxn modelId="{DC2CB3F2-1EC6-4BE5-8C8E-EA8BCE5389EC}" type="presParOf" srcId="{8A7855D7-16AE-48FC-85D6-461FC9A47E65}" destId="{16BF7105-8245-4B6E-8875-2AF003020B63}" srcOrd="0" destOrd="0" presId="urn:microsoft.com/office/officeart/2005/8/layout/vList4#1"/>
    <dgm:cxn modelId="{C24DBC87-17AD-4D04-B095-9D2F89411DD7}" type="presParOf" srcId="{8A7855D7-16AE-48FC-85D6-461FC9A47E65}" destId="{5CD9C2D5-7B3E-4858-B8F6-E84884A3D39B}" srcOrd="1" destOrd="0" presId="urn:microsoft.com/office/officeart/2005/8/layout/vList4#1"/>
    <dgm:cxn modelId="{4D524563-73E6-4020-BF1A-C2CF51D52EA9}" type="presParOf" srcId="{8A7855D7-16AE-48FC-85D6-461FC9A47E65}" destId="{CE499839-50B3-4A90-895C-EF75371C12CF}"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1D54A2-0E78-46B2-B135-54E5A3115262}" type="doc">
      <dgm:prSet loTypeId="urn:microsoft.com/office/officeart/2005/8/layout/hierarchy3" loCatId="hierarchy" qsTypeId="urn:microsoft.com/office/officeart/2005/8/quickstyle/simple1" qsCatId="simple" csTypeId="urn:microsoft.com/office/officeart/2005/8/colors/accent2_1" csCatId="accent2" phldr="1"/>
      <dgm:spPr/>
      <dgm:t>
        <a:bodyPr/>
        <a:lstStyle/>
        <a:p>
          <a:endParaRPr lang="en-US"/>
        </a:p>
      </dgm:t>
    </dgm:pt>
    <dgm:pt modelId="{FFEDE8B3-3EFF-4C01-964D-C33FE220F6AE}">
      <dgm:prSet/>
      <dgm:spPr/>
      <dgm:t>
        <a:bodyPr/>
        <a:lstStyle/>
        <a:p>
          <a:pPr rtl="1"/>
          <a:r>
            <a:rPr lang="fa-IR" dirty="0" smtClean="0">
              <a:cs typeface="B Titr" pitchFamily="2" charset="-78"/>
            </a:rPr>
            <a:t>قلمرو</a:t>
          </a:r>
          <a:endParaRPr lang="en-US" dirty="0">
            <a:cs typeface="B Titr" pitchFamily="2" charset="-78"/>
          </a:endParaRPr>
        </a:p>
      </dgm:t>
    </dgm:pt>
    <dgm:pt modelId="{3A13A1F7-2B18-4516-AAB1-C5C4A99F8EED}" type="parTrans" cxnId="{6F113252-9020-48BC-A2CE-3A813C8504B5}">
      <dgm:prSet/>
      <dgm:spPr/>
      <dgm:t>
        <a:bodyPr/>
        <a:lstStyle/>
        <a:p>
          <a:endParaRPr lang="en-US"/>
        </a:p>
      </dgm:t>
    </dgm:pt>
    <dgm:pt modelId="{3DA177EB-E511-4A1C-8D4E-F20F64BBA212}" type="sibTrans" cxnId="{6F113252-9020-48BC-A2CE-3A813C8504B5}">
      <dgm:prSet/>
      <dgm:spPr/>
      <dgm:t>
        <a:bodyPr/>
        <a:lstStyle/>
        <a:p>
          <a:endParaRPr lang="en-US"/>
        </a:p>
      </dgm:t>
    </dgm:pt>
    <dgm:pt modelId="{606DF400-F7EC-4C8C-9F12-B83ADB59BD9C}">
      <dgm:prSet/>
      <dgm:spPr/>
      <dgm:t>
        <a:bodyPr/>
        <a:lstStyle/>
        <a:p>
          <a:pPr rtl="1"/>
          <a:r>
            <a:rPr lang="fa-IR" dirty="0" smtClean="0">
              <a:cs typeface="B Zar" pitchFamily="2" charset="-78"/>
            </a:rPr>
            <a:t>مدیریت سرمایه‌گذاری</a:t>
          </a:r>
          <a:endParaRPr lang="en-US" dirty="0">
            <a:cs typeface="B Zar" pitchFamily="2" charset="-78"/>
          </a:endParaRPr>
        </a:p>
      </dgm:t>
    </dgm:pt>
    <dgm:pt modelId="{B434E5A5-066A-4F7B-9967-AECC1864BC66}" type="parTrans" cxnId="{60CFE041-339B-4EEC-9E9C-F4F74A148A79}">
      <dgm:prSet/>
      <dgm:spPr/>
      <dgm:t>
        <a:bodyPr/>
        <a:lstStyle/>
        <a:p>
          <a:endParaRPr lang="en-US"/>
        </a:p>
      </dgm:t>
    </dgm:pt>
    <dgm:pt modelId="{A6EB04DB-BF0A-4AAA-88C1-BE263DA51359}" type="sibTrans" cxnId="{60CFE041-339B-4EEC-9E9C-F4F74A148A79}">
      <dgm:prSet/>
      <dgm:spPr/>
      <dgm:t>
        <a:bodyPr/>
        <a:lstStyle/>
        <a:p>
          <a:endParaRPr lang="en-US"/>
        </a:p>
      </dgm:t>
    </dgm:pt>
    <dgm:pt modelId="{8F8B5E0E-2190-469F-88E4-C53F97BDBFFB}">
      <dgm:prSet/>
      <dgm:spPr/>
      <dgm:t>
        <a:bodyPr/>
        <a:lstStyle/>
        <a:p>
          <a:pPr rtl="1"/>
          <a:r>
            <a:rPr lang="fa-IR" dirty="0" smtClean="0">
              <a:cs typeface="B Titr" pitchFamily="2" charset="-78"/>
            </a:rPr>
            <a:t>نقش</a:t>
          </a:r>
          <a:endParaRPr lang="en-US" dirty="0">
            <a:cs typeface="B Titr" pitchFamily="2" charset="-78"/>
          </a:endParaRPr>
        </a:p>
      </dgm:t>
    </dgm:pt>
    <dgm:pt modelId="{48B0FBBA-798A-4106-AE61-1534A90461D4}" type="parTrans" cxnId="{02AFF693-EFE9-4184-8CC2-AF7E79C425B5}">
      <dgm:prSet/>
      <dgm:spPr/>
      <dgm:t>
        <a:bodyPr/>
        <a:lstStyle/>
        <a:p>
          <a:endParaRPr lang="en-US"/>
        </a:p>
      </dgm:t>
    </dgm:pt>
    <dgm:pt modelId="{D0DEB975-12E2-4D3D-92AE-3F18BBF217CB}" type="sibTrans" cxnId="{02AFF693-EFE9-4184-8CC2-AF7E79C425B5}">
      <dgm:prSet/>
      <dgm:spPr/>
      <dgm:t>
        <a:bodyPr/>
        <a:lstStyle/>
        <a:p>
          <a:endParaRPr lang="en-US"/>
        </a:p>
      </dgm:t>
    </dgm:pt>
    <dgm:pt modelId="{FA2F4C6C-3A61-41CA-A8CC-6B5D944A6E8D}">
      <dgm:prSet/>
      <dgm:spPr/>
      <dgm:t>
        <a:bodyPr/>
        <a:lstStyle/>
        <a:p>
          <a:pPr rtl="1"/>
          <a:r>
            <a:rPr lang="fa-IR" dirty="0" smtClean="0">
              <a:cs typeface="B Zar" pitchFamily="2" charset="-78"/>
            </a:rPr>
            <a:t>مدیر سبد دارایی‌ها</a:t>
          </a:r>
          <a:endParaRPr lang="en-US" dirty="0">
            <a:cs typeface="B Zar" pitchFamily="2" charset="-78"/>
          </a:endParaRPr>
        </a:p>
      </dgm:t>
    </dgm:pt>
    <dgm:pt modelId="{E851DBC2-4672-4282-82AE-6DB33A187E7F}" type="parTrans" cxnId="{45B89A4C-CA99-43E3-A883-E0057771F86F}">
      <dgm:prSet/>
      <dgm:spPr/>
      <dgm:t>
        <a:bodyPr/>
        <a:lstStyle/>
        <a:p>
          <a:endParaRPr lang="en-US"/>
        </a:p>
      </dgm:t>
    </dgm:pt>
    <dgm:pt modelId="{7F882F39-5B57-4DE3-BC1C-066B887F15F8}" type="sibTrans" cxnId="{45B89A4C-CA99-43E3-A883-E0057771F86F}">
      <dgm:prSet/>
      <dgm:spPr/>
      <dgm:t>
        <a:bodyPr/>
        <a:lstStyle/>
        <a:p>
          <a:endParaRPr lang="en-US"/>
        </a:p>
      </dgm:t>
    </dgm:pt>
    <dgm:pt modelId="{30B5603B-3AD2-47D2-BFED-5BF322BBD147}" type="pres">
      <dgm:prSet presAssocID="{0A1D54A2-0E78-46B2-B135-54E5A3115262}" presName="diagram" presStyleCnt="0">
        <dgm:presLayoutVars>
          <dgm:chPref val="1"/>
          <dgm:dir/>
          <dgm:animOne val="branch"/>
          <dgm:animLvl val="lvl"/>
          <dgm:resizeHandles/>
        </dgm:presLayoutVars>
      </dgm:prSet>
      <dgm:spPr/>
      <dgm:t>
        <a:bodyPr/>
        <a:lstStyle/>
        <a:p>
          <a:endParaRPr lang="en-US"/>
        </a:p>
      </dgm:t>
    </dgm:pt>
    <dgm:pt modelId="{D2CB5892-093A-4F7A-ACA3-CF1D87854842}" type="pres">
      <dgm:prSet presAssocID="{FFEDE8B3-3EFF-4C01-964D-C33FE220F6AE}" presName="root" presStyleCnt="0"/>
      <dgm:spPr/>
    </dgm:pt>
    <dgm:pt modelId="{2F772E26-2B12-4199-A360-2E7143AC48B1}" type="pres">
      <dgm:prSet presAssocID="{FFEDE8B3-3EFF-4C01-964D-C33FE220F6AE}" presName="rootComposite" presStyleCnt="0"/>
      <dgm:spPr/>
    </dgm:pt>
    <dgm:pt modelId="{26856942-C9B6-4D5A-A5FC-41017A3F82E7}" type="pres">
      <dgm:prSet presAssocID="{FFEDE8B3-3EFF-4C01-964D-C33FE220F6AE}" presName="rootText" presStyleLbl="node1" presStyleIdx="0" presStyleCnt="2" custLinFactX="25027" custLinFactNeighborX="100000"/>
      <dgm:spPr/>
      <dgm:t>
        <a:bodyPr/>
        <a:lstStyle/>
        <a:p>
          <a:endParaRPr lang="en-US"/>
        </a:p>
      </dgm:t>
    </dgm:pt>
    <dgm:pt modelId="{85D2D520-1AAB-457F-9EAE-39538234F001}" type="pres">
      <dgm:prSet presAssocID="{FFEDE8B3-3EFF-4C01-964D-C33FE220F6AE}" presName="rootConnector" presStyleLbl="node1" presStyleIdx="0" presStyleCnt="2"/>
      <dgm:spPr/>
      <dgm:t>
        <a:bodyPr/>
        <a:lstStyle/>
        <a:p>
          <a:endParaRPr lang="en-US"/>
        </a:p>
      </dgm:t>
    </dgm:pt>
    <dgm:pt modelId="{FD6185E5-3C26-44A5-A847-FF4B5F2DAB31}" type="pres">
      <dgm:prSet presAssocID="{FFEDE8B3-3EFF-4C01-964D-C33FE220F6AE}" presName="childShape" presStyleCnt="0"/>
      <dgm:spPr/>
    </dgm:pt>
    <dgm:pt modelId="{A469EBDE-5AF6-4003-A8F6-F4217D7163AE}" type="pres">
      <dgm:prSet presAssocID="{B434E5A5-066A-4F7B-9967-AECC1864BC66}" presName="Name13" presStyleLbl="parChTrans1D2" presStyleIdx="0" presStyleCnt="2"/>
      <dgm:spPr/>
      <dgm:t>
        <a:bodyPr/>
        <a:lstStyle/>
        <a:p>
          <a:endParaRPr lang="en-US"/>
        </a:p>
      </dgm:t>
    </dgm:pt>
    <dgm:pt modelId="{CB5F19B7-4DEE-4DA1-BEB6-04E37DEEFC8F}" type="pres">
      <dgm:prSet presAssocID="{606DF400-F7EC-4C8C-9F12-B83ADB59BD9C}" presName="childText" presStyleLbl="bgAcc1" presStyleIdx="0" presStyleCnt="2" custLinFactX="56280" custLinFactNeighborX="100000">
        <dgm:presLayoutVars>
          <dgm:bulletEnabled val="1"/>
        </dgm:presLayoutVars>
      </dgm:prSet>
      <dgm:spPr/>
      <dgm:t>
        <a:bodyPr/>
        <a:lstStyle/>
        <a:p>
          <a:endParaRPr lang="en-US"/>
        </a:p>
      </dgm:t>
    </dgm:pt>
    <dgm:pt modelId="{C215E262-ABDF-4DC8-8E85-1DD7E3403232}" type="pres">
      <dgm:prSet presAssocID="{8F8B5E0E-2190-469F-88E4-C53F97BDBFFB}" presName="root" presStyleCnt="0"/>
      <dgm:spPr/>
    </dgm:pt>
    <dgm:pt modelId="{12ED0468-0022-425D-BE0E-130A1D5DD7D2}" type="pres">
      <dgm:prSet presAssocID="{8F8B5E0E-2190-469F-88E4-C53F97BDBFFB}" presName="rootComposite" presStyleCnt="0"/>
      <dgm:spPr/>
    </dgm:pt>
    <dgm:pt modelId="{F7BA3B5D-5F76-484B-AC9F-D65769748214}" type="pres">
      <dgm:prSet presAssocID="{8F8B5E0E-2190-469F-88E4-C53F97BDBFFB}" presName="rootText" presStyleLbl="node1" presStyleIdx="1" presStyleCnt="2" custLinFactX="-25027" custLinFactNeighborX="-100000"/>
      <dgm:spPr/>
      <dgm:t>
        <a:bodyPr/>
        <a:lstStyle/>
        <a:p>
          <a:endParaRPr lang="en-US"/>
        </a:p>
      </dgm:t>
    </dgm:pt>
    <dgm:pt modelId="{6CAD9DA4-A68D-48F1-8DA9-64E72E98105F}" type="pres">
      <dgm:prSet presAssocID="{8F8B5E0E-2190-469F-88E4-C53F97BDBFFB}" presName="rootConnector" presStyleLbl="node1" presStyleIdx="1" presStyleCnt="2"/>
      <dgm:spPr/>
      <dgm:t>
        <a:bodyPr/>
        <a:lstStyle/>
        <a:p>
          <a:endParaRPr lang="en-US"/>
        </a:p>
      </dgm:t>
    </dgm:pt>
    <dgm:pt modelId="{80D0C5F0-7569-4A9A-B1D9-7F1A8E578FDB}" type="pres">
      <dgm:prSet presAssocID="{8F8B5E0E-2190-469F-88E4-C53F97BDBFFB}" presName="childShape" presStyleCnt="0"/>
      <dgm:spPr/>
    </dgm:pt>
    <dgm:pt modelId="{2F3F6242-D6BE-4F85-88E7-71422A655BBC}" type="pres">
      <dgm:prSet presAssocID="{E851DBC2-4672-4282-82AE-6DB33A187E7F}" presName="Name13" presStyleLbl="parChTrans1D2" presStyleIdx="1" presStyleCnt="2"/>
      <dgm:spPr/>
      <dgm:t>
        <a:bodyPr/>
        <a:lstStyle/>
        <a:p>
          <a:endParaRPr lang="en-US"/>
        </a:p>
      </dgm:t>
    </dgm:pt>
    <dgm:pt modelId="{2984BAEE-1E76-4AD2-A9A5-8D763D1ED951}" type="pres">
      <dgm:prSet presAssocID="{FA2F4C6C-3A61-41CA-A8CC-6B5D944A6E8D}" presName="childText" presStyleLbl="bgAcc1" presStyleIdx="1" presStyleCnt="2" custLinFactX="-56280" custLinFactNeighborX="-100000">
        <dgm:presLayoutVars>
          <dgm:bulletEnabled val="1"/>
        </dgm:presLayoutVars>
      </dgm:prSet>
      <dgm:spPr/>
      <dgm:t>
        <a:bodyPr/>
        <a:lstStyle/>
        <a:p>
          <a:endParaRPr lang="en-US"/>
        </a:p>
      </dgm:t>
    </dgm:pt>
  </dgm:ptLst>
  <dgm:cxnLst>
    <dgm:cxn modelId="{BADEF030-E926-4BB2-ABEF-D05F0E68314B}" type="presOf" srcId="{8F8B5E0E-2190-469F-88E4-C53F97BDBFFB}" destId="{F7BA3B5D-5F76-484B-AC9F-D65769748214}" srcOrd="0" destOrd="0" presId="urn:microsoft.com/office/officeart/2005/8/layout/hierarchy3"/>
    <dgm:cxn modelId="{FFE04275-903D-4ADB-9E22-AF4D13CE2AD1}" type="presOf" srcId="{E851DBC2-4672-4282-82AE-6DB33A187E7F}" destId="{2F3F6242-D6BE-4F85-88E7-71422A655BBC}" srcOrd="0" destOrd="0" presId="urn:microsoft.com/office/officeart/2005/8/layout/hierarchy3"/>
    <dgm:cxn modelId="{5518455B-98A6-4B7E-9C9C-E1AEF652ED7F}" type="presOf" srcId="{FFEDE8B3-3EFF-4C01-964D-C33FE220F6AE}" destId="{85D2D520-1AAB-457F-9EAE-39538234F001}" srcOrd="1" destOrd="0" presId="urn:microsoft.com/office/officeart/2005/8/layout/hierarchy3"/>
    <dgm:cxn modelId="{938194F0-C71D-488A-A81F-3FCC90EC58D9}" type="presOf" srcId="{FA2F4C6C-3A61-41CA-A8CC-6B5D944A6E8D}" destId="{2984BAEE-1E76-4AD2-A9A5-8D763D1ED951}" srcOrd="0" destOrd="0" presId="urn:microsoft.com/office/officeart/2005/8/layout/hierarchy3"/>
    <dgm:cxn modelId="{60CFE041-339B-4EEC-9E9C-F4F74A148A79}" srcId="{FFEDE8B3-3EFF-4C01-964D-C33FE220F6AE}" destId="{606DF400-F7EC-4C8C-9F12-B83ADB59BD9C}" srcOrd="0" destOrd="0" parTransId="{B434E5A5-066A-4F7B-9967-AECC1864BC66}" sibTransId="{A6EB04DB-BF0A-4AAA-88C1-BE263DA51359}"/>
    <dgm:cxn modelId="{6F113252-9020-48BC-A2CE-3A813C8504B5}" srcId="{0A1D54A2-0E78-46B2-B135-54E5A3115262}" destId="{FFEDE8B3-3EFF-4C01-964D-C33FE220F6AE}" srcOrd="0" destOrd="0" parTransId="{3A13A1F7-2B18-4516-AAB1-C5C4A99F8EED}" sibTransId="{3DA177EB-E511-4A1C-8D4E-F20F64BBA212}"/>
    <dgm:cxn modelId="{7DC21D5E-11FF-4AF3-B9A7-F683F23F323D}" type="presOf" srcId="{0A1D54A2-0E78-46B2-B135-54E5A3115262}" destId="{30B5603B-3AD2-47D2-BFED-5BF322BBD147}" srcOrd="0" destOrd="0" presId="urn:microsoft.com/office/officeart/2005/8/layout/hierarchy3"/>
    <dgm:cxn modelId="{AFDD3E99-8B7D-450D-873A-6FCB57D1E20E}" type="presOf" srcId="{606DF400-F7EC-4C8C-9F12-B83ADB59BD9C}" destId="{CB5F19B7-4DEE-4DA1-BEB6-04E37DEEFC8F}" srcOrd="0" destOrd="0" presId="urn:microsoft.com/office/officeart/2005/8/layout/hierarchy3"/>
    <dgm:cxn modelId="{4EFA5223-F1DF-4C91-8254-A0C0A73C4CA3}" type="presOf" srcId="{FFEDE8B3-3EFF-4C01-964D-C33FE220F6AE}" destId="{26856942-C9B6-4D5A-A5FC-41017A3F82E7}" srcOrd="0" destOrd="0" presId="urn:microsoft.com/office/officeart/2005/8/layout/hierarchy3"/>
    <dgm:cxn modelId="{45B89A4C-CA99-43E3-A883-E0057771F86F}" srcId="{8F8B5E0E-2190-469F-88E4-C53F97BDBFFB}" destId="{FA2F4C6C-3A61-41CA-A8CC-6B5D944A6E8D}" srcOrd="0" destOrd="0" parTransId="{E851DBC2-4672-4282-82AE-6DB33A187E7F}" sibTransId="{7F882F39-5B57-4DE3-BC1C-066B887F15F8}"/>
    <dgm:cxn modelId="{7156F38A-3310-4751-A98D-5DE42E606817}" type="presOf" srcId="{8F8B5E0E-2190-469F-88E4-C53F97BDBFFB}" destId="{6CAD9DA4-A68D-48F1-8DA9-64E72E98105F}" srcOrd="1" destOrd="0" presId="urn:microsoft.com/office/officeart/2005/8/layout/hierarchy3"/>
    <dgm:cxn modelId="{02AFF693-EFE9-4184-8CC2-AF7E79C425B5}" srcId="{0A1D54A2-0E78-46B2-B135-54E5A3115262}" destId="{8F8B5E0E-2190-469F-88E4-C53F97BDBFFB}" srcOrd="1" destOrd="0" parTransId="{48B0FBBA-798A-4106-AE61-1534A90461D4}" sibTransId="{D0DEB975-12E2-4D3D-92AE-3F18BBF217CB}"/>
    <dgm:cxn modelId="{38893152-7D24-45D1-A041-92A439213752}" type="presOf" srcId="{B434E5A5-066A-4F7B-9967-AECC1864BC66}" destId="{A469EBDE-5AF6-4003-A8F6-F4217D7163AE}" srcOrd="0" destOrd="0" presId="urn:microsoft.com/office/officeart/2005/8/layout/hierarchy3"/>
    <dgm:cxn modelId="{FF721F21-CFFC-4720-9E89-22246631C173}" type="presParOf" srcId="{30B5603B-3AD2-47D2-BFED-5BF322BBD147}" destId="{D2CB5892-093A-4F7A-ACA3-CF1D87854842}" srcOrd="0" destOrd="0" presId="urn:microsoft.com/office/officeart/2005/8/layout/hierarchy3"/>
    <dgm:cxn modelId="{DA94684E-A230-463F-B3F9-61ED6A110C2D}" type="presParOf" srcId="{D2CB5892-093A-4F7A-ACA3-CF1D87854842}" destId="{2F772E26-2B12-4199-A360-2E7143AC48B1}" srcOrd="0" destOrd="0" presId="urn:microsoft.com/office/officeart/2005/8/layout/hierarchy3"/>
    <dgm:cxn modelId="{A8008916-ADAA-416B-9366-960E547085A6}" type="presParOf" srcId="{2F772E26-2B12-4199-A360-2E7143AC48B1}" destId="{26856942-C9B6-4D5A-A5FC-41017A3F82E7}" srcOrd="0" destOrd="0" presId="urn:microsoft.com/office/officeart/2005/8/layout/hierarchy3"/>
    <dgm:cxn modelId="{C37D094C-1356-4C11-A76D-4FEEFC5AA189}" type="presParOf" srcId="{2F772E26-2B12-4199-A360-2E7143AC48B1}" destId="{85D2D520-1AAB-457F-9EAE-39538234F001}" srcOrd="1" destOrd="0" presId="urn:microsoft.com/office/officeart/2005/8/layout/hierarchy3"/>
    <dgm:cxn modelId="{40B1C3D1-A12A-4C87-9684-A168C8B32287}" type="presParOf" srcId="{D2CB5892-093A-4F7A-ACA3-CF1D87854842}" destId="{FD6185E5-3C26-44A5-A847-FF4B5F2DAB31}" srcOrd="1" destOrd="0" presId="urn:microsoft.com/office/officeart/2005/8/layout/hierarchy3"/>
    <dgm:cxn modelId="{4E1F5EE7-D7C4-45BC-9E70-507FE71EF77D}" type="presParOf" srcId="{FD6185E5-3C26-44A5-A847-FF4B5F2DAB31}" destId="{A469EBDE-5AF6-4003-A8F6-F4217D7163AE}" srcOrd="0" destOrd="0" presId="urn:microsoft.com/office/officeart/2005/8/layout/hierarchy3"/>
    <dgm:cxn modelId="{A235ADBD-0999-4BDB-8A17-9EE186877AC4}" type="presParOf" srcId="{FD6185E5-3C26-44A5-A847-FF4B5F2DAB31}" destId="{CB5F19B7-4DEE-4DA1-BEB6-04E37DEEFC8F}" srcOrd="1" destOrd="0" presId="urn:microsoft.com/office/officeart/2005/8/layout/hierarchy3"/>
    <dgm:cxn modelId="{6747C1F2-A65C-4D2C-9A5A-33128C9DF08A}" type="presParOf" srcId="{30B5603B-3AD2-47D2-BFED-5BF322BBD147}" destId="{C215E262-ABDF-4DC8-8E85-1DD7E3403232}" srcOrd="1" destOrd="0" presId="urn:microsoft.com/office/officeart/2005/8/layout/hierarchy3"/>
    <dgm:cxn modelId="{46680A04-8728-41A8-A4D7-981FD91E669B}" type="presParOf" srcId="{C215E262-ABDF-4DC8-8E85-1DD7E3403232}" destId="{12ED0468-0022-425D-BE0E-130A1D5DD7D2}" srcOrd="0" destOrd="0" presId="urn:microsoft.com/office/officeart/2005/8/layout/hierarchy3"/>
    <dgm:cxn modelId="{23045972-1898-40D6-BBB5-811AA44B5F29}" type="presParOf" srcId="{12ED0468-0022-425D-BE0E-130A1D5DD7D2}" destId="{F7BA3B5D-5F76-484B-AC9F-D65769748214}" srcOrd="0" destOrd="0" presId="urn:microsoft.com/office/officeart/2005/8/layout/hierarchy3"/>
    <dgm:cxn modelId="{845D0C5C-848A-48C9-8CB6-AD51D2AAF658}" type="presParOf" srcId="{12ED0468-0022-425D-BE0E-130A1D5DD7D2}" destId="{6CAD9DA4-A68D-48F1-8DA9-64E72E98105F}" srcOrd="1" destOrd="0" presId="urn:microsoft.com/office/officeart/2005/8/layout/hierarchy3"/>
    <dgm:cxn modelId="{5A60744C-9802-4484-B669-5F11DABEA720}" type="presParOf" srcId="{C215E262-ABDF-4DC8-8E85-1DD7E3403232}" destId="{80D0C5F0-7569-4A9A-B1D9-7F1A8E578FDB}" srcOrd="1" destOrd="0" presId="urn:microsoft.com/office/officeart/2005/8/layout/hierarchy3"/>
    <dgm:cxn modelId="{5EC700A7-098D-4D88-B14E-B5CE0FEEB28A}" type="presParOf" srcId="{80D0C5F0-7569-4A9A-B1D9-7F1A8E578FDB}" destId="{2F3F6242-D6BE-4F85-88E7-71422A655BBC}" srcOrd="0" destOrd="0" presId="urn:microsoft.com/office/officeart/2005/8/layout/hierarchy3"/>
    <dgm:cxn modelId="{B4B63B41-23A3-46AF-A7CF-1403712EA6E9}" type="presParOf" srcId="{80D0C5F0-7569-4A9A-B1D9-7F1A8E578FDB}" destId="{2984BAEE-1E76-4AD2-A9A5-8D763D1ED95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CFE31-66AF-4200-8606-A16D8EF173CA}">
      <dsp:nvSpPr>
        <dsp:cNvPr id="0" name=""/>
        <dsp:cNvSpPr/>
      </dsp:nvSpPr>
      <dsp:spPr>
        <a:xfrm>
          <a:off x="1601787" y="0"/>
          <a:ext cx="5026025" cy="502602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kern="1200" dirty="0" smtClean="0">
              <a:latin typeface="B Zar]"/>
            </a:rPr>
            <a:t>اقتصاد</a:t>
          </a:r>
          <a:endParaRPr lang="en-US" sz="1800" kern="1200" dirty="0">
            <a:latin typeface="B Zar]"/>
          </a:endParaRPr>
        </a:p>
      </dsp:txBody>
      <dsp:txXfrm>
        <a:off x="3412161" y="251301"/>
        <a:ext cx="1405276" cy="753903"/>
      </dsp:txXfrm>
    </dsp:sp>
    <dsp:sp modelId="{80560387-73B1-4833-8D75-B6D5221DC355}">
      <dsp:nvSpPr>
        <dsp:cNvPr id="0" name=""/>
        <dsp:cNvSpPr/>
      </dsp:nvSpPr>
      <dsp:spPr>
        <a:xfrm>
          <a:off x="2104390" y="1005204"/>
          <a:ext cx="4020820" cy="402082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kern="1200" dirty="0" smtClean="0">
              <a:latin typeface="B Zar]"/>
            </a:rPr>
            <a:t>اقتصاد خرد</a:t>
          </a:r>
          <a:endParaRPr lang="en-US" sz="1800" kern="1200" dirty="0">
            <a:latin typeface="B Zar]"/>
          </a:endParaRPr>
        </a:p>
      </dsp:txBody>
      <dsp:txXfrm>
        <a:off x="3412161" y="1246454"/>
        <a:ext cx="1405276" cy="723747"/>
      </dsp:txXfrm>
    </dsp:sp>
    <dsp:sp modelId="{A97D642F-8AE2-4CEF-8BF9-83842667B05E}">
      <dsp:nvSpPr>
        <dsp:cNvPr id="0" name=""/>
        <dsp:cNvSpPr/>
      </dsp:nvSpPr>
      <dsp:spPr>
        <a:xfrm>
          <a:off x="2606992" y="2010409"/>
          <a:ext cx="3015615" cy="301561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kern="1200" dirty="0" smtClean="0">
              <a:latin typeface="B Zar]"/>
            </a:rPr>
            <a:t>نظریۀ بنگاه‌ها </a:t>
          </a:r>
          <a:endParaRPr lang="en-US" sz="1800" kern="1200" dirty="0">
            <a:latin typeface="B Zar]"/>
          </a:endParaRPr>
        </a:p>
      </dsp:txBody>
      <dsp:txXfrm>
        <a:off x="3412161" y="2236581"/>
        <a:ext cx="1405276" cy="678513"/>
      </dsp:txXfrm>
    </dsp:sp>
    <dsp:sp modelId="{F662D26B-39CD-44C8-9412-06D217B2801A}">
      <dsp:nvSpPr>
        <dsp:cNvPr id="0" name=""/>
        <dsp:cNvSpPr/>
      </dsp:nvSpPr>
      <dsp:spPr>
        <a:xfrm>
          <a:off x="3109594" y="3015614"/>
          <a:ext cx="2010410" cy="2010410"/>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kern="1200" dirty="0" smtClean="0">
              <a:latin typeface="B Zar]"/>
            </a:rPr>
            <a:t>مالی</a:t>
          </a:r>
          <a:endParaRPr lang="en-US" sz="1800" kern="1200" dirty="0">
            <a:latin typeface="B Zar]"/>
          </a:endParaRPr>
        </a:p>
      </dsp:txBody>
      <dsp:txXfrm>
        <a:off x="3404012" y="3518217"/>
        <a:ext cx="1421574" cy="10052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7CAB6-7303-4CA1-9E46-D69823468199}">
      <dsp:nvSpPr>
        <dsp:cNvPr id="0" name=""/>
        <dsp:cNvSpPr/>
      </dsp:nvSpPr>
      <dsp:spPr>
        <a:xfrm>
          <a:off x="4526" y="0"/>
          <a:ext cx="2715768" cy="2412492"/>
        </a:xfrm>
        <a:prstGeom prst="upArrow">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908CD5E-509C-4A21-BA73-7A70F4EA3CD0}">
      <dsp:nvSpPr>
        <dsp:cNvPr id="0" name=""/>
        <dsp:cNvSpPr/>
      </dsp:nvSpPr>
      <dsp:spPr>
        <a:xfrm>
          <a:off x="2801767" y="0"/>
          <a:ext cx="4608576" cy="241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rtl="1">
            <a:lnSpc>
              <a:spcPct val="90000"/>
            </a:lnSpc>
            <a:spcBef>
              <a:spcPct val="0"/>
            </a:spcBef>
            <a:spcAft>
              <a:spcPct val="35000"/>
            </a:spcAft>
          </a:pPr>
          <a:r>
            <a:rPr lang="fa-IR" sz="2400" kern="1200" dirty="0" smtClean="0">
              <a:cs typeface="B Titr" pitchFamily="2" charset="-78"/>
            </a:rPr>
            <a:t>حسابداری  </a:t>
          </a:r>
          <a:r>
            <a:rPr lang="fa-IR" sz="2400" kern="1200" dirty="0" smtClean="0">
              <a:latin typeface="Times New Roman"/>
              <a:cs typeface="B Titr" pitchFamily="2" charset="-78"/>
            </a:rPr>
            <a:t>≡</a:t>
          </a:r>
          <a:r>
            <a:rPr lang="fa-IR" sz="2400" kern="1200" dirty="0" smtClean="0">
              <a:cs typeface="B Titr" pitchFamily="2" charset="-78"/>
            </a:rPr>
            <a:t>   ارزش دفتری</a:t>
          </a:r>
          <a:endParaRPr lang="en-US" sz="2400" kern="1200" dirty="0">
            <a:cs typeface="B Titr" pitchFamily="2" charset="-78"/>
          </a:endParaRPr>
        </a:p>
      </dsp:txBody>
      <dsp:txXfrm>
        <a:off x="2801767" y="0"/>
        <a:ext cx="4608576" cy="2412492"/>
      </dsp:txXfrm>
    </dsp:sp>
    <dsp:sp modelId="{DFF8024A-9B5E-4D42-8E20-03FC73233221}">
      <dsp:nvSpPr>
        <dsp:cNvPr id="0" name=""/>
        <dsp:cNvSpPr/>
      </dsp:nvSpPr>
      <dsp:spPr>
        <a:xfrm>
          <a:off x="819256" y="2613532"/>
          <a:ext cx="2715768" cy="2412492"/>
        </a:xfrm>
        <a:prstGeom prst="downArrow">
          <a:avLst/>
        </a:prstGeom>
        <a:gradFill rotWithShape="0">
          <a:gsLst>
            <a:gs pos="0">
              <a:schemeClr val="accent3">
                <a:hueOff val="11624607"/>
                <a:satOff val="-37145"/>
                <a:lumOff val="-9412"/>
                <a:alphaOff val="0"/>
                <a:shade val="51000"/>
                <a:satMod val="130000"/>
              </a:schemeClr>
            </a:gs>
            <a:gs pos="80000">
              <a:schemeClr val="accent3">
                <a:hueOff val="11624607"/>
                <a:satOff val="-37145"/>
                <a:lumOff val="-9412"/>
                <a:alphaOff val="0"/>
                <a:shade val="93000"/>
                <a:satMod val="130000"/>
              </a:schemeClr>
            </a:gs>
            <a:gs pos="100000">
              <a:schemeClr val="accent3">
                <a:hueOff val="11624607"/>
                <a:satOff val="-37145"/>
                <a:lumOff val="-9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E379E8-E428-4E41-B686-381726E895EA}">
      <dsp:nvSpPr>
        <dsp:cNvPr id="0" name=""/>
        <dsp:cNvSpPr/>
      </dsp:nvSpPr>
      <dsp:spPr>
        <a:xfrm>
          <a:off x="3616497" y="2613532"/>
          <a:ext cx="4608576" cy="241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rtl="1">
            <a:lnSpc>
              <a:spcPct val="90000"/>
            </a:lnSpc>
            <a:spcBef>
              <a:spcPct val="0"/>
            </a:spcBef>
            <a:spcAft>
              <a:spcPct val="35000"/>
            </a:spcAft>
          </a:pPr>
          <a:r>
            <a:rPr lang="fa-IR" sz="2400" kern="1200" dirty="0" smtClean="0">
              <a:cs typeface="B Titr" pitchFamily="2" charset="-78"/>
            </a:rPr>
            <a:t>مالی  </a:t>
          </a:r>
          <a:r>
            <a:rPr lang="fa-IR" sz="2400" kern="1200" dirty="0" smtClean="0">
              <a:latin typeface="Times New Roman"/>
              <a:cs typeface="B Titr" pitchFamily="2" charset="-78"/>
            </a:rPr>
            <a:t>≡  </a:t>
          </a:r>
          <a:r>
            <a:rPr lang="fa-IR" sz="2400" kern="1200" dirty="0" smtClean="0">
              <a:cs typeface="B Titr" pitchFamily="2" charset="-78"/>
            </a:rPr>
            <a:t> ارزش بازار</a:t>
          </a:r>
          <a:endParaRPr lang="en-US" sz="2400" kern="1200" dirty="0">
            <a:cs typeface="B Titr" pitchFamily="2" charset="-78"/>
          </a:endParaRPr>
        </a:p>
      </dsp:txBody>
      <dsp:txXfrm>
        <a:off x="3616497" y="2613532"/>
        <a:ext cx="4608576" cy="241249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469B2-DA4F-4A4B-A6DF-662CB83FDB6B}">
      <dsp:nvSpPr>
        <dsp:cNvPr id="0" name=""/>
        <dsp:cNvSpPr/>
      </dsp:nvSpPr>
      <dsp:spPr>
        <a:xfrm>
          <a:off x="5599885" y="554564"/>
          <a:ext cx="2238226" cy="11191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rtl="1">
            <a:lnSpc>
              <a:spcPct val="90000"/>
            </a:lnSpc>
            <a:spcBef>
              <a:spcPct val="0"/>
            </a:spcBef>
            <a:spcAft>
              <a:spcPct val="35000"/>
            </a:spcAft>
          </a:pPr>
          <a:r>
            <a:rPr lang="fa-IR" sz="4800" kern="1200" dirty="0" smtClean="0">
              <a:latin typeface="ذ ظشق"/>
            </a:rPr>
            <a:t>اقتصاد</a:t>
          </a:r>
          <a:endParaRPr lang="en-US" sz="4800" kern="1200" dirty="0">
            <a:latin typeface="ذ ظشق"/>
          </a:endParaRPr>
        </a:p>
      </dsp:txBody>
      <dsp:txXfrm>
        <a:off x="5632663" y="587342"/>
        <a:ext cx="2172670" cy="1053557"/>
      </dsp:txXfrm>
    </dsp:sp>
    <dsp:sp modelId="{B8D07C50-FD14-44E2-A964-D8AE25E9B702}">
      <dsp:nvSpPr>
        <dsp:cNvPr id="0" name=""/>
        <dsp:cNvSpPr/>
      </dsp:nvSpPr>
      <dsp:spPr>
        <a:xfrm>
          <a:off x="5823708" y="1673677"/>
          <a:ext cx="223719" cy="839334"/>
        </a:xfrm>
        <a:custGeom>
          <a:avLst/>
          <a:gdLst/>
          <a:ahLst/>
          <a:cxnLst/>
          <a:rect l="0" t="0" r="0" b="0"/>
          <a:pathLst>
            <a:path>
              <a:moveTo>
                <a:pt x="0" y="0"/>
              </a:moveTo>
              <a:lnTo>
                <a:pt x="0" y="839334"/>
              </a:lnTo>
              <a:lnTo>
                <a:pt x="223719" y="83933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FE25F6-5F9B-4F5B-AD5D-6A929B0B8D4C}">
      <dsp:nvSpPr>
        <dsp:cNvPr id="0" name=""/>
        <dsp:cNvSpPr/>
      </dsp:nvSpPr>
      <dsp:spPr>
        <a:xfrm>
          <a:off x="6047427" y="1953455"/>
          <a:ext cx="2179674" cy="11191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Low" defTabSz="711200" rtl="1">
            <a:lnSpc>
              <a:spcPct val="90000"/>
            </a:lnSpc>
            <a:spcBef>
              <a:spcPct val="0"/>
            </a:spcBef>
            <a:spcAft>
              <a:spcPct val="35000"/>
            </a:spcAft>
          </a:pPr>
          <a:r>
            <a:rPr lang="fa-IR" sz="1600" kern="1200" dirty="0" smtClean="0">
              <a:latin typeface="ذ ظشق"/>
            </a:rPr>
            <a:t>سرمایه، مجموع آوردۀ سرمایه‌گذاران شرکت است.</a:t>
          </a:r>
          <a:endParaRPr lang="en-US" sz="1600" kern="1200" dirty="0">
            <a:latin typeface="ذ ظشق"/>
          </a:endParaRPr>
        </a:p>
      </dsp:txBody>
      <dsp:txXfrm>
        <a:off x="6080205" y="1986233"/>
        <a:ext cx="2114118" cy="1053557"/>
      </dsp:txXfrm>
    </dsp:sp>
    <dsp:sp modelId="{EC9DD170-031F-409C-89FC-F145E3B9017B}">
      <dsp:nvSpPr>
        <dsp:cNvPr id="0" name=""/>
        <dsp:cNvSpPr/>
      </dsp:nvSpPr>
      <dsp:spPr>
        <a:xfrm>
          <a:off x="5823708" y="1673677"/>
          <a:ext cx="223719" cy="2238226"/>
        </a:xfrm>
        <a:custGeom>
          <a:avLst/>
          <a:gdLst/>
          <a:ahLst/>
          <a:cxnLst/>
          <a:rect l="0" t="0" r="0" b="0"/>
          <a:pathLst>
            <a:path>
              <a:moveTo>
                <a:pt x="0" y="0"/>
              </a:moveTo>
              <a:lnTo>
                <a:pt x="0" y="2238226"/>
              </a:lnTo>
              <a:lnTo>
                <a:pt x="223719" y="223822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4B87D4-A193-48F3-83C6-15DA966E35B9}">
      <dsp:nvSpPr>
        <dsp:cNvPr id="0" name=""/>
        <dsp:cNvSpPr/>
      </dsp:nvSpPr>
      <dsp:spPr>
        <a:xfrm>
          <a:off x="6047427" y="3352347"/>
          <a:ext cx="2179674" cy="111911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Low" defTabSz="711200" rtl="1">
            <a:lnSpc>
              <a:spcPct val="90000"/>
            </a:lnSpc>
            <a:spcBef>
              <a:spcPct val="0"/>
            </a:spcBef>
            <a:spcAft>
              <a:spcPct val="35000"/>
            </a:spcAft>
          </a:pPr>
          <a:r>
            <a:rPr lang="fa-IR" sz="1600" kern="1200" dirty="0" smtClean="0">
              <a:latin typeface="ذ ظشق"/>
            </a:rPr>
            <a:t>کیفیت ادعای سهامداران و وام‌دهندگان نسبت به دارایی‌های شرکت نادیده انگاشته می‌شود</a:t>
          </a:r>
          <a:r>
            <a:rPr lang="en-US" sz="1600" kern="1200" dirty="0" smtClean="0">
              <a:latin typeface="ذ ظشق"/>
            </a:rPr>
            <a:t>.</a:t>
          </a:r>
          <a:endParaRPr lang="en-US" sz="1600" kern="1200" dirty="0">
            <a:latin typeface="ذ ظشق"/>
          </a:endParaRPr>
        </a:p>
      </dsp:txBody>
      <dsp:txXfrm>
        <a:off x="6080205" y="3385125"/>
        <a:ext cx="2114118" cy="1053557"/>
      </dsp:txXfrm>
    </dsp:sp>
    <dsp:sp modelId="{B70AFBC5-0E6C-4315-82E2-97E9AAB3879E}">
      <dsp:nvSpPr>
        <dsp:cNvPr id="0" name=""/>
        <dsp:cNvSpPr/>
      </dsp:nvSpPr>
      <dsp:spPr>
        <a:xfrm>
          <a:off x="2801140" y="554564"/>
          <a:ext cx="2238226" cy="11191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rtl="1">
            <a:lnSpc>
              <a:spcPct val="90000"/>
            </a:lnSpc>
            <a:spcBef>
              <a:spcPct val="0"/>
            </a:spcBef>
            <a:spcAft>
              <a:spcPct val="35000"/>
            </a:spcAft>
          </a:pPr>
          <a:r>
            <a:rPr lang="fa-IR" sz="4800" kern="1200" dirty="0" smtClean="0">
              <a:latin typeface="ذ ظشق"/>
            </a:rPr>
            <a:t>حسابداری</a:t>
          </a:r>
          <a:endParaRPr lang="en-US" sz="4800" kern="1200" dirty="0">
            <a:latin typeface="ذ ظشق"/>
          </a:endParaRPr>
        </a:p>
      </dsp:txBody>
      <dsp:txXfrm>
        <a:off x="2833918" y="587342"/>
        <a:ext cx="2172670" cy="1053557"/>
      </dsp:txXfrm>
    </dsp:sp>
    <dsp:sp modelId="{AE522542-C769-4110-9354-A59C8C35E791}">
      <dsp:nvSpPr>
        <dsp:cNvPr id="0" name=""/>
        <dsp:cNvSpPr/>
      </dsp:nvSpPr>
      <dsp:spPr>
        <a:xfrm>
          <a:off x="3024962" y="1673677"/>
          <a:ext cx="223822" cy="839334"/>
        </a:xfrm>
        <a:custGeom>
          <a:avLst/>
          <a:gdLst/>
          <a:ahLst/>
          <a:cxnLst/>
          <a:rect l="0" t="0" r="0" b="0"/>
          <a:pathLst>
            <a:path>
              <a:moveTo>
                <a:pt x="0" y="0"/>
              </a:moveTo>
              <a:lnTo>
                <a:pt x="0" y="839334"/>
              </a:lnTo>
              <a:lnTo>
                <a:pt x="223822" y="83933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E572A-60B9-4AD8-965F-F22A0609CA24}">
      <dsp:nvSpPr>
        <dsp:cNvPr id="0" name=""/>
        <dsp:cNvSpPr/>
      </dsp:nvSpPr>
      <dsp:spPr>
        <a:xfrm>
          <a:off x="3248785" y="1953455"/>
          <a:ext cx="2179674" cy="111911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Low" defTabSz="711200" rtl="1">
            <a:lnSpc>
              <a:spcPct val="90000"/>
            </a:lnSpc>
            <a:spcBef>
              <a:spcPct val="0"/>
            </a:spcBef>
            <a:spcAft>
              <a:spcPct val="35000"/>
            </a:spcAft>
          </a:pPr>
          <a:r>
            <a:rPr lang="fa-IR" sz="1600" kern="1200" dirty="0" smtClean="0">
              <a:latin typeface="ذ ظشق"/>
            </a:rPr>
            <a:t>سرمایه، آوردۀ سهامداران شرکت است.</a:t>
          </a:r>
          <a:endParaRPr lang="en-US" sz="1600" kern="1200" dirty="0">
            <a:latin typeface="ذ ظشق"/>
          </a:endParaRPr>
        </a:p>
      </dsp:txBody>
      <dsp:txXfrm>
        <a:off x="3281563" y="1986233"/>
        <a:ext cx="2114118" cy="1053557"/>
      </dsp:txXfrm>
    </dsp:sp>
    <dsp:sp modelId="{43D3E578-912F-4E92-B627-5FD6D1AC0D5D}">
      <dsp:nvSpPr>
        <dsp:cNvPr id="0" name=""/>
        <dsp:cNvSpPr/>
      </dsp:nvSpPr>
      <dsp:spPr>
        <a:xfrm>
          <a:off x="3024962" y="1673677"/>
          <a:ext cx="223822" cy="2238226"/>
        </a:xfrm>
        <a:custGeom>
          <a:avLst/>
          <a:gdLst/>
          <a:ahLst/>
          <a:cxnLst/>
          <a:rect l="0" t="0" r="0" b="0"/>
          <a:pathLst>
            <a:path>
              <a:moveTo>
                <a:pt x="0" y="0"/>
              </a:moveTo>
              <a:lnTo>
                <a:pt x="0" y="2238226"/>
              </a:lnTo>
              <a:lnTo>
                <a:pt x="223822" y="223822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6B4D6A-AE53-4A5C-9398-039E05E31114}">
      <dsp:nvSpPr>
        <dsp:cNvPr id="0" name=""/>
        <dsp:cNvSpPr/>
      </dsp:nvSpPr>
      <dsp:spPr>
        <a:xfrm>
          <a:off x="3248785" y="3352347"/>
          <a:ext cx="2179674" cy="111911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Low" defTabSz="711200" rtl="1">
            <a:lnSpc>
              <a:spcPct val="90000"/>
            </a:lnSpc>
            <a:spcBef>
              <a:spcPct val="0"/>
            </a:spcBef>
            <a:spcAft>
              <a:spcPct val="35000"/>
            </a:spcAft>
          </a:pPr>
          <a:r>
            <a:rPr lang="fa-IR" sz="1600" kern="1200" dirty="0" smtClean="0">
              <a:latin typeface="ذ ظشق"/>
            </a:rPr>
            <a:t>کیفیت ادعای سهامداران و وام‌دهندگان نسبت به دارایی‌های شرکت متمایز می‌شود.</a:t>
          </a:r>
          <a:endParaRPr lang="en-US" sz="1600" kern="1200" dirty="0">
            <a:latin typeface="ذ ظشق"/>
          </a:endParaRPr>
        </a:p>
      </dsp:txBody>
      <dsp:txXfrm>
        <a:off x="3281563" y="3385125"/>
        <a:ext cx="2114118" cy="1053557"/>
      </dsp:txXfrm>
    </dsp:sp>
    <dsp:sp modelId="{B816F2DF-D279-4D68-9EB6-8F6D5784AB47}">
      <dsp:nvSpPr>
        <dsp:cNvPr id="0" name=""/>
        <dsp:cNvSpPr/>
      </dsp:nvSpPr>
      <dsp:spPr>
        <a:xfrm>
          <a:off x="0" y="554564"/>
          <a:ext cx="2238226" cy="111911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rtl="1">
            <a:lnSpc>
              <a:spcPct val="90000"/>
            </a:lnSpc>
            <a:spcBef>
              <a:spcPct val="0"/>
            </a:spcBef>
            <a:spcAft>
              <a:spcPct val="35000"/>
            </a:spcAft>
          </a:pPr>
          <a:r>
            <a:rPr lang="fa-IR" sz="4800" kern="1200" dirty="0" smtClean="0">
              <a:latin typeface="ذ ظشق"/>
            </a:rPr>
            <a:t>مالی</a:t>
          </a:r>
          <a:endParaRPr lang="en-US" sz="4800" kern="1200" dirty="0">
            <a:latin typeface="ذ ظشق"/>
          </a:endParaRPr>
        </a:p>
      </dsp:txBody>
      <dsp:txXfrm>
        <a:off x="32778" y="587342"/>
        <a:ext cx="2172670" cy="1053557"/>
      </dsp:txXfrm>
    </dsp:sp>
    <dsp:sp modelId="{B495A622-D6F2-4722-B84A-48F55C94EDAE}">
      <dsp:nvSpPr>
        <dsp:cNvPr id="0" name=""/>
        <dsp:cNvSpPr/>
      </dsp:nvSpPr>
      <dsp:spPr>
        <a:xfrm>
          <a:off x="223822" y="1673677"/>
          <a:ext cx="237135" cy="839334"/>
        </a:xfrm>
        <a:custGeom>
          <a:avLst/>
          <a:gdLst/>
          <a:ahLst/>
          <a:cxnLst/>
          <a:rect l="0" t="0" r="0" b="0"/>
          <a:pathLst>
            <a:path>
              <a:moveTo>
                <a:pt x="0" y="0"/>
              </a:moveTo>
              <a:lnTo>
                <a:pt x="0" y="839334"/>
              </a:lnTo>
              <a:lnTo>
                <a:pt x="237135" y="83933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35D64B-65D4-43F9-84C8-84A6E7468381}">
      <dsp:nvSpPr>
        <dsp:cNvPr id="0" name=""/>
        <dsp:cNvSpPr/>
      </dsp:nvSpPr>
      <dsp:spPr>
        <a:xfrm>
          <a:off x="460958" y="1953455"/>
          <a:ext cx="2179674" cy="1119113"/>
        </a:xfrm>
        <a:prstGeom prst="roundRect">
          <a:avLst>
            <a:gd name="adj" fmla="val 1000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Low" defTabSz="711200" rtl="1">
            <a:lnSpc>
              <a:spcPct val="90000"/>
            </a:lnSpc>
            <a:spcBef>
              <a:spcPct val="0"/>
            </a:spcBef>
            <a:spcAft>
              <a:spcPct val="35000"/>
            </a:spcAft>
          </a:pPr>
          <a:r>
            <a:rPr lang="fa-IR" sz="1600" kern="1200" dirty="0" smtClean="0">
              <a:latin typeface="ذ ظشق"/>
            </a:rPr>
            <a:t>گاهی سرمایه به معنی آوردۀ سرمایه‌گذاران و گاهی به معنی آوردۀ سهامداران شرکت است.</a:t>
          </a:r>
          <a:endParaRPr lang="en-US" sz="1600" kern="1200" dirty="0">
            <a:latin typeface="ذ ظشق"/>
          </a:endParaRPr>
        </a:p>
      </dsp:txBody>
      <dsp:txXfrm>
        <a:off x="493736" y="1986233"/>
        <a:ext cx="2114118" cy="1053557"/>
      </dsp:txXfrm>
    </dsp:sp>
    <dsp:sp modelId="{0B9DA28C-E581-4B63-A46C-7869BFC70815}">
      <dsp:nvSpPr>
        <dsp:cNvPr id="0" name=""/>
        <dsp:cNvSpPr/>
      </dsp:nvSpPr>
      <dsp:spPr>
        <a:xfrm>
          <a:off x="223822" y="1673677"/>
          <a:ext cx="237135" cy="2238226"/>
        </a:xfrm>
        <a:custGeom>
          <a:avLst/>
          <a:gdLst/>
          <a:ahLst/>
          <a:cxnLst/>
          <a:rect l="0" t="0" r="0" b="0"/>
          <a:pathLst>
            <a:path>
              <a:moveTo>
                <a:pt x="0" y="0"/>
              </a:moveTo>
              <a:lnTo>
                <a:pt x="0" y="2238226"/>
              </a:lnTo>
              <a:lnTo>
                <a:pt x="237135" y="223822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206A7F-45C2-4165-95D6-98A4207DA64F}">
      <dsp:nvSpPr>
        <dsp:cNvPr id="0" name=""/>
        <dsp:cNvSpPr/>
      </dsp:nvSpPr>
      <dsp:spPr>
        <a:xfrm>
          <a:off x="460958" y="3352347"/>
          <a:ext cx="2179674" cy="1119113"/>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justLow" defTabSz="711200" rtl="1">
            <a:lnSpc>
              <a:spcPct val="90000"/>
            </a:lnSpc>
            <a:spcBef>
              <a:spcPct val="0"/>
            </a:spcBef>
            <a:spcAft>
              <a:spcPct val="35000"/>
            </a:spcAft>
          </a:pPr>
          <a:r>
            <a:rPr lang="fa-IR" sz="1600" kern="1200" dirty="0" smtClean="0">
              <a:latin typeface="ذ ظشق"/>
            </a:rPr>
            <a:t>کیفیت ادعای سهامدارن و وام‌دهندگان نسبت به دارایی‌های شرکت  گاهی لحاظ می‌شود و گاهی نادیده انگاشته می‌شود.</a:t>
          </a:r>
          <a:endParaRPr lang="en-US" sz="1600" kern="1200" dirty="0">
            <a:latin typeface="ذ ظشق"/>
          </a:endParaRPr>
        </a:p>
      </dsp:txBody>
      <dsp:txXfrm>
        <a:off x="493736" y="3385125"/>
        <a:ext cx="2114118" cy="105355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730F7-1B2A-447B-B7A6-FA99C1508D58}">
      <dsp:nvSpPr>
        <dsp:cNvPr id="0" name=""/>
        <dsp:cNvSpPr/>
      </dsp:nvSpPr>
      <dsp:spPr>
        <a:xfrm>
          <a:off x="0" y="3033472"/>
          <a:ext cx="8229600" cy="1990286"/>
        </a:xfrm>
        <a:prstGeom prst="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1">
            <a:lnSpc>
              <a:spcPct val="90000"/>
            </a:lnSpc>
            <a:spcBef>
              <a:spcPct val="0"/>
            </a:spcBef>
            <a:spcAft>
              <a:spcPct val="35000"/>
            </a:spcAft>
          </a:pPr>
          <a:r>
            <a:rPr lang="fa-IR" sz="3000" kern="1200" dirty="0" smtClean="0">
              <a:cs typeface="B Titr" pitchFamily="2" charset="-78"/>
            </a:rPr>
            <a:t>محاسبۀ ارزش بازار</a:t>
          </a:r>
          <a:endParaRPr lang="en-US" sz="3000" kern="1200" dirty="0">
            <a:cs typeface="B Titr" pitchFamily="2" charset="-78"/>
          </a:endParaRPr>
        </a:p>
      </dsp:txBody>
      <dsp:txXfrm>
        <a:off x="0" y="3033472"/>
        <a:ext cx="8229600" cy="1990286"/>
      </dsp:txXfrm>
    </dsp:sp>
    <dsp:sp modelId="{5CBC10D3-3F6C-476D-86A4-5B4FAAD84AD4}">
      <dsp:nvSpPr>
        <dsp:cNvPr id="0" name=""/>
        <dsp:cNvSpPr/>
      </dsp:nvSpPr>
      <dsp:spPr>
        <a:xfrm rot="10800000">
          <a:off x="0" y="2266"/>
          <a:ext cx="8229600" cy="3061060"/>
        </a:xfrm>
        <a:prstGeom prst="upArrowCallout">
          <a:avLst/>
        </a:prstGeom>
        <a:gradFill rotWithShape="0">
          <a:gsLst>
            <a:gs pos="0">
              <a:schemeClr val="accent1">
                <a:shade val="80000"/>
                <a:hueOff val="291451"/>
                <a:satOff val="-21006"/>
                <a:lumOff val="30061"/>
                <a:alphaOff val="0"/>
                <a:shade val="51000"/>
                <a:satMod val="130000"/>
              </a:schemeClr>
            </a:gs>
            <a:gs pos="80000">
              <a:schemeClr val="accent1">
                <a:shade val="80000"/>
                <a:hueOff val="291451"/>
                <a:satOff val="-21006"/>
                <a:lumOff val="30061"/>
                <a:alphaOff val="0"/>
                <a:shade val="93000"/>
                <a:satMod val="130000"/>
              </a:schemeClr>
            </a:gs>
            <a:gs pos="100000">
              <a:schemeClr val="accent1">
                <a:shade val="80000"/>
                <a:hueOff val="291451"/>
                <a:satOff val="-21006"/>
                <a:lumOff val="300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1">
            <a:lnSpc>
              <a:spcPct val="90000"/>
            </a:lnSpc>
            <a:spcBef>
              <a:spcPct val="0"/>
            </a:spcBef>
            <a:spcAft>
              <a:spcPct val="35000"/>
            </a:spcAft>
          </a:pPr>
          <a:r>
            <a:rPr lang="fa-IR" sz="3000" kern="1200" dirty="0" smtClean="0">
              <a:cs typeface="B Titr" pitchFamily="2" charset="-78"/>
            </a:rPr>
            <a:t>دانش مالی</a:t>
          </a:r>
          <a:endParaRPr lang="en-US" sz="3000" kern="1200" dirty="0">
            <a:cs typeface="B Titr" pitchFamily="2" charset="-78"/>
          </a:endParaRPr>
        </a:p>
      </dsp:txBody>
      <dsp:txXfrm rot="-10800000">
        <a:off x="0" y="2266"/>
        <a:ext cx="8229600" cy="1074432"/>
      </dsp:txXfrm>
    </dsp:sp>
    <dsp:sp modelId="{08025A23-4D63-4C5C-85CE-C249B69C3E45}">
      <dsp:nvSpPr>
        <dsp:cNvPr id="0" name=""/>
        <dsp:cNvSpPr/>
      </dsp:nvSpPr>
      <dsp:spPr>
        <a:xfrm>
          <a:off x="0" y="1076698"/>
          <a:ext cx="4114799" cy="9152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4696" tIns="41910" rIns="234696" bIns="41910" numCol="1" spcCol="1270" anchor="ctr" anchorCtr="0">
          <a:noAutofit/>
        </a:bodyPr>
        <a:lstStyle/>
        <a:p>
          <a:pPr lvl="0" algn="ctr" defTabSz="1466850" rtl="1">
            <a:lnSpc>
              <a:spcPct val="90000"/>
            </a:lnSpc>
            <a:spcBef>
              <a:spcPct val="0"/>
            </a:spcBef>
            <a:spcAft>
              <a:spcPct val="35000"/>
            </a:spcAft>
          </a:pPr>
          <a:r>
            <a:rPr lang="fa-IR" sz="3300" kern="1200" dirty="0" smtClean="0">
              <a:cs typeface="B Zar" pitchFamily="2" charset="-78"/>
            </a:rPr>
            <a:t>بهره‌گیری از دانش اقتصاد </a:t>
          </a:r>
          <a:endParaRPr lang="en-US" sz="3300" kern="1200" dirty="0">
            <a:cs typeface="B Zar" pitchFamily="2" charset="-78"/>
          </a:endParaRPr>
        </a:p>
      </dsp:txBody>
      <dsp:txXfrm>
        <a:off x="0" y="1076698"/>
        <a:ext cx="4114799" cy="915257"/>
      </dsp:txXfrm>
    </dsp:sp>
    <dsp:sp modelId="{04A139CB-43B5-4F86-8EBF-636D94B31127}">
      <dsp:nvSpPr>
        <dsp:cNvPr id="0" name=""/>
        <dsp:cNvSpPr/>
      </dsp:nvSpPr>
      <dsp:spPr>
        <a:xfrm>
          <a:off x="4114800" y="1076698"/>
          <a:ext cx="4114799" cy="9152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34696" tIns="41910" rIns="234696" bIns="41910" numCol="1" spcCol="1270" anchor="ctr" anchorCtr="0">
          <a:noAutofit/>
        </a:bodyPr>
        <a:lstStyle/>
        <a:p>
          <a:pPr lvl="0" algn="ctr" defTabSz="1466850" rtl="1">
            <a:lnSpc>
              <a:spcPct val="90000"/>
            </a:lnSpc>
            <a:spcBef>
              <a:spcPct val="0"/>
            </a:spcBef>
            <a:spcAft>
              <a:spcPct val="35000"/>
            </a:spcAft>
          </a:pPr>
          <a:r>
            <a:rPr lang="fa-IR" sz="3300" kern="1200" dirty="0" smtClean="0">
              <a:cs typeface="B Zar" pitchFamily="2" charset="-78"/>
            </a:rPr>
            <a:t>استفاده از داده‌های حسابداری</a:t>
          </a:r>
          <a:endParaRPr lang="en-US" sz="3300" kern="1200" dirty="0">
            <a:cs typeface="B Zar" pitchFamily="2" charset="-78"/>
          </a:endParaRPr>
        </a:p>
      </dsp:txBody>
      <dsp:txXfrm>
        <a:off x="4114800" y="1076698"/>
        <a:ext cx="4114799" cy="91525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F8A28-7F2C-4D5C-A581-99DDA73530BC}">
      <dsp:nvSpPr>
        <dsp:cNvPr id="0" name=""/>
        <dsp:cNvSpPr/>
      </dsp:nvSpPr>
      <dsp:spPr>
        <a:xfrm>
          <a:off x="0" y="319321"/>
          <a:ext cx="6830568" cy="96507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ctr" defTabSz="889000" rtl="1">
            <a:lnSpc>
              <a:spcPct val="90000"/>
            </a:lnSpc>
            <a:spcBef>
              <a:spcPct val="0"/>
            </a:spcBef>
            <a:spcAft>
              <a:spcPct val="35000"/>
            </a:spcAft>
          </a:pPr>
          <a:r>
            <a:rPr lang="fa-IR" sz="2000" kern="1200" dirty="0" smtClean="0">
              <a:cs typeface="B Titr" pitchFamily="2" charset="-78"/>
            </a:rPr>
            <a:t>5- بررسي ريسك‌هاي كشوري</a:t>
          </a:r>
          <a:endParaRPr lang="en-US" sz="2000" kern="1200" dirty="0">
            <a:cs typeface="B Titr" pitchFamily="2" charset="-78"/>
          </a:endParaRPr>
        </a:p>
      </dsp:txBody>
      <dsp:txXfrm>
        <a:off x="0" y="319321"/>
        <a:ext cx="6830568" cy="643382"/>
      </dsp:txXfrm>
    </dsp:sp>
    <dsp:sp modelId="{DE6533EF-91C2-488E-93F3-BF3609BF89B9}">
      <dsp:nvSpPr>
        <dsp:cNvPr id="0" name=""/>
        <dsp:cNvSpPr/>
      </dsp:nvSpPr>
      <dsp:spPr>
        <a:xfrm>
          <a:off x="1399032" y="962703"/>
          <a:ext cx="6830568" cy="3744000"/>
        </a:xfrm>
        <a:prstGeom prst="doubleWave">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t" anchorCtr="0">
          <a:noAutofit/>
        </a:bodyPr>
        <a:lstStyle/>
        <a:p>
          <a:pPr marL="228600" lvl="1" indent="-228600" algn="justLow" defTabSz="889000" rtl="1">
            <a:lnSpc>
              <a:spcPct val="90000"/>
            </a:lnSpc>
            <a:spcBef>
              <a:spcPct val="0"/>
            </a:spcBef>
            <a:spcAft>
              <a:spcPct val="15000"/>
            </a:spcAft>
            <a:buChar char="••"/>
          </a:pPr>
          <a:r>
            <a:rPr lang="fa-IR" sz="2000" kern="1200" dirty="0" smtClean="0">
              <a:cs typeface="B Zar" pitchFamily="2" charset="-78"/>
            </a:rPr>
            <a:t>دولت‌ها و حكومت‌ها از طرق مختلف مي‌تواند بر يك پروژه اثر بگذارند از جمله: </a:t>
          </a:r>
          <a:endParaRPr lang="en-US" sz="2000" kern="1200" dirty="0">
            <a:cs typeface="B Zar" pitchFamily="2" charset="-78"/>
          </a:endParaRPr>
        </a:p>
        <a:p>
          <a:pPr marL="228600" lvl="1" indent="-228600" algn="justLow" defTabSz="889000" rtl="1">
            <a:lnSpc>
              <a:spcPct val="90000"/>
            </a:lnSpc>
            <a:spcBef>
              <a:spcPct val="0"/>
            </a:spcBef>
            <a:spcAft>
              <a:spcPct val="15000"/>
            </a:spcAft>
            <a:buChar char="••"/>
          </a:pPr>
          <a:r>
            <a:rPr lang="fa-IR" sz="2000" kern="1200" dirty="0" smtClean="0">
              <a:cs typeface="B Zar" pitchFamily="2" charset="-78"/>
            </a:rPr>
            <a:t> سلب مالكيت (مصادره يا ملي‌كردن) وضع مقررات و قوانين محدودكننده فعاليت (واردات، صادرات، مالياتف بيمه، گمرك، تبديل پول، انتقال پول)</a:t>
          </a:r>
          <a:endParaRPr lang="en-US" sz="2000" kern="1200" dirty="0">
            <a:cs typeface="B Zar" pitchFamily="2" charset="-78"/>
          </a:endParaRPr>
        </a:p>
        <a:p>
          <a:pPr marL="228600" lvl="1" indent="-228600" algn="justLow" defTabSz="889000" rtl="1">
            <a:lnSpc>
              <a:spcPct val="90000"/>
            </a:lnSpc>
            <a:spcBef>
              <a:spcPct val="0"/>
            </a:spcBef>
            <a:spcAft>
              <a:spcPct val="15000"/>
            </a:spcAft>
            <a:buChar char="••"/>
          </a:pPr>
          <a:r>
            <a:rPr lang="fa-IR" sz="2000" kern="1200" dirty="0" smtClean="0">
              <a:cs typeface="B Zar" pitchFamily="2" charset="-78"/>
            </a:rPr>
            <a:t>تصميمات اجزاي حكومت مؤثر بر فعاليت (غيرقانوني اعلام‌كردن فعاليت منع ورود به كشور، منع خروج از كشور، غيرقابل‌اجرايي‌كردن قراردادها و ...)</a:t>
          </a:r>
          <a:endParaRPr lang="en-US" sz="2000" kern="1200" dirty="0">
            <a:cs typeface="B Zar" pitchFamily="2" charset="-78"/>
          </a:endParaRPr>
        </a:p>
        <a:p>
          <a:pPr marL="228600" lvl="1" indent="-228600" algn="justLow" defTabSz="889000" rtl="1">
            <a:lnSpc>
              <a:spcPct val="90000"/>
            </a:lnSpc>
            <a:spcBef>
              <a:spcPct val="0"/>
            </a:spcBef>
            <a:spcAft>
              <a:spcPct val="15000"/>
            </a:spcAft>
            <a:buChar char="••"/>
          </a:pPr>
          <a:r>
            <a:rPr lang="fa-IR" sz="2000" kern="1200" dirty="0" smtClean="0">
              <a:cs typeface="B Zar" pitchFamily="2" charset="-78"/>
            </a:rPr>
            <a:t>تمامي اين تصميمات مي‌توانند ريسك تأمين‌كنندگان مالي را افزايش يا كاهش دهند.</a:t>
          </a:r>
          <a:endParaRPr lang="en-US" sz="2000" kern="1200" dirty="0">
            <a:cs typeface="B Zar" pitchFamily="2" charset="-78"/>
          </a:endParaRPr>
        </a:p>
      </dsp:txBody>
      <dsp:txXfrm>
        <a:off x="1399032" y="1430703"/>
        <a:ext cx="6830568" cy="2808000"/>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F8A28-7F2C-4D5C-A581-99DDA73530BC}">
      <dsp:nvSpPr>
        <dsp:cNvPr id="0" name=""/>
        <dsp:cNvSpPr/>
      </dsp:nvSpPr>
      <dsp:spPr>
        <a:xfrm>
          <a:off x="0" y="262621"/>
          <a:ext cx="6830568" cy="104877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83820" numCol="1" spcCol="1270" anchor="t" anchorCtr="0">
          <a:noAutofit/>
        </a:bodyPr>
        <a:lstStyle/>
        <a:p>
          <a:pPr lvl="0" algn="ctr" defTabSz="977900" rtl="1">
            <a:lnSpc>
              <a:spcPct val="90000"/>
            </a:lnSpc>
            <a:spcBef>
              <a:spcPct val="0"/>
            </a:spcBef>
            <a:spcAft>
              <a:spcPct val="35000"/>
            </a:spcAft>
          </a:pPr>
          <a:r>
            <a:rPr lang="fa-IR" sz="2200" kern="1200" dirty="0" smtClean="0">
              <a:cs typeface="B Titr" pitchFamily="2" charset="-78"/>
            </a:rPr>
            <a:t>6- بررسي مكانيزم‌هاي برگشت منابع مالي به‌كاررفته</a:t>
          </a:r>
          <a:endParaRPr lang="en-US" sz="2200" kern="1200" dirty="0">
            <a:cs typeface="B Titr" pitchFamily="2" charset="-78"/>
          </a:endParaRPr>
        </a:p>
      </dsp:txBody>
      <dsp:txXfrm>
        <a:off x="0" y="262621"/>
        <a:ext cx="6830568" cy="699182"/>
      </dsp:txXfrm>
    </dsp:sp>
    <dsp:sp modelId="{DE6533EF-91C2-488E-93F3-BF3609BF89B9}">
      <dsp:nvSpPr>
        <dsp:cNvPr id="0" name=""/>
        <dsp:cNvSpPr/>
      </dsp:nvSpPr>
      <dsp:spPr>
        <a:xfrm>
          <a:off x="1399032" y="961803"/>
          <a:ext cx="6830568" cy="3801600"/>
        </a:xfrm>
        <a:prstGeom prst="doubleWave">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6464" tIns="156464" rIns="156464" bIns="156464" numCol="1" spcCol="1270" anchor="t" anchorCtr="0">
          <a:noAutofit/>
        </a:bodyPr>
        <a:lstStyle/>
        <a:p>
          <a:pPr marL="228600" lvl="1" indent="-228600" algn="justLow" defTabSz="977900" rtl="1">
            <a:lnSpc>
              <a:spcPct val="90000"/>
            </a:lnSpc>
            <a:spcBef>
              <a:spcPct val="0"/>
            </a:spcBef>
            <a:spcAft>
              <a:spcPct val="15000"/>
            </a:spcAft>
            <a:buChar char="••"/>
          </a:pPr>
          <a:r>
            <a:rPr lang="fa-IR" sz="2200" kern="1200" dirty="0" smtClean="0">
              <a:cs typeface="B Zar" pitchFamily="2" charset="-78"/>
            </a:rPr>
            <a:t>در اين بررسي مقررات مالياتي و بانكي مورد مطالعه قرار مي‌گيرند تا تأمين‌كنندة مالي مطمئن شود كه مي‌تواند برمبناي محاسبات و مباني اوليه‌اي كه موجربه تصميم او شده، سرمايه و منابع به‌كاررفته و سود متعلقه را دريافت و به هر جا كه مي‌خواهد منتقل كند. مكانيزم‌هايي ازقبيل </a:t>
          </a:r>
          <a:r>
            <a:rPr lang="en-US" sz="2200" kern="1200" dirty="0" smtClean="0">
              <a:cs typeface="B Zar" pitchFamily="2" charset="-78"/>
            </a:rPr>
            <a:t>L/C</a:t>
          </a:r>
          <a:r>
            <a:rPr lang="fa-IR" sz="2200" kern="1200" dirty="0" smtClean="0">
              <a:cs typeface="B Zar" pitchFamily="2" charset="-78"/>
            </a:rPr>
            <a:t>ف ضمانت بانكي، ضمانت دولت، حساب‌هاي اماني، قراردادهاي ارزش محصول، پرداخت اقساط اجاره و امثالهم از انواع اطمينان‌بخش اين امر مي‌باشند. </a:t>
          </a:r>
          <a:endParaRPr lang="en-US" sz="2200" kern="1200" dirty="0">
            <a:cs typeface="B Zar" pitchFamily="2" charset="-78"/>
          </a:endParaRPr>
        </a:p>
      </dsp:txBody>
      <dsp:txXfrm>
        <a:off x="1399032" y="1437003"/>
        <a:ext cx="6830568" cy="2851200"/>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D8610-A3E4-4D5B-84B9-96166025035A}">
      <dsp:nvSpPr>
        <dsp:cNvPr id="0" name=""/>
        <dsp:cNvSpPr/>
      </dsp:nvSpPr>
      <dsp:spPr>
        <a:xfrm>
          <a:off x="1175862" y="3245"/>
          <a:ext cx="5472684" cy="81038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87630" rIns="357356" bIns="87630" numCol="1" spcCol="1270" anchor="ctr" anchorCtr="0">
          <a:noAutofit/>
        </a:bodyPr>
        <a:lstStyle/>
        <a:p>
          <a:pPr lvl="0" algn="justLow" defTabSz="1022350" rtl="1">
            <a:lnSpc>
              <a:spcPct val="90000"/>
            </a:lnSpc>
            <a:spcBef>
              <a:spcPct val="0"/>
            </a:spcBef>
            <a:spcAft>
              <a:spcPct val="35000"/>
            </a:spcAft>
          </a:pPr>
          <a:r>
            <a:rPr lang="fa-IR" sz="2300" kern="1200" dirty="0" smtClean="0">
              <a:cs typeface="B Zar" pitchFamily="2" charset="-78"/>
            </a:rPr>
            <a:t>تضمين و مكانيزم‌هاي متكي به تضمين دولت</a:t>
          </a:r>
          <a:endParaRPr lang="en-US" sz="2300" kern="1200" dirty="0">
            <a:cs typeface="B Zar" pitchFamily="2" charset="-78"/>
          </a:endParaRPr>
        </a:p>
      </dsp:txBody>
      <dsp:txXfrm>
        <a:off x="1175862" y="3245"/>
        <a:ext cx="5270089" cy="810382"/>
      </dsp:txXfrm>
    </dsp:sp>
    <dsp:sp modelId="{F8FC3D45-1FBF-4CC2-B454-77E9AA2623AF}">
      <dsp:nvSpPr>
        <dsp:cNvPr id="0" name=""/>
        <dsp:cNvSpPr/>
      </dsp:nvSpPr>
      <dsp:spPr>
        <a:xfrm>
          <a:off x="6243355" y="3245"/>
          <a:ext cx="810382" cy="810382"/>
        </a:xfrm>
        <a:prstGeom prst="ellipse">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8B0A76B-E924-4185-8B2B-F64B24491A0F}">
      <dsp:nvSpPr>
        <dsp:cNvPr id="0" name=""/>
        <dsp:cNvSpPr/>
      </dsp:nvSpPr>
      <dsp:spPr>
        <a:xfrm>
          <a:off x="1175862" y="1055533"/>
          <a:ext cx="5472684" cy="81038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87630" rIns="357356" bIns="87630" numCol="1" spcCol="1270" anchor="ctr" anchorCtr="0">
          <a:noAutofit/>
        </a:bodyPr>
        <a:lstStyle/>
        <a:p>
          <a:pPr lvl="0" algn="justLow" defTabSz="1022350" rtl="1">
            <a:lnSpc>
              <a:spcPct val="90000"/>
            </a:lnSpc>
            <a:spcBef>
              <a:spcPct val="0"/>
            </a:spcBef>
            <a:spcAft>
              <a:spcPct val="35000"/>
            </a:spcAft>
          </a:pPr>
          <a:r>
            <a:rPr lang="fa-IR" sz="2300" kern="1200" dirty="0" smtClean="0">
              <a:cs typeface="B Zar" pitchFamily="2" charset="-78"/>
            </a:rPr>
            <a:t>تضمين و مكانيزم‌هاي متكي به تضمين بانك‌ها</a:t>
          </a:r>
          <a:endParaRPr lang="en-US" sz="2300" kern="1200" dirty="0">
            <a:cs typeface="B Zar" pitchFamily="2" charset="-78"/>
          </a:endParaRPr>
        </a:p>
      </dsp:txBody>
      <dsp:txXfrm>
        <a:off x="1175862" y="1055533"/>
        <a:ext cx="5270089" cy="810382"/>
      </dsp:txXfrm>
    </dsp:sp>
    <dsp:sp modelId="{9034F426-AF72-4D28-B78A-2EF44CD9A979}">
      <dsp:nvSpPr>
        <dsp:cNvPr id="0" name=""/>
        <dsp:cNvSpPr/>
      </dsp:nvSpPr>
      <dsp:spPr>
        <a:xfrm>
          <a:off x="6243355" y="1055533"/>
          <a:ext cx="810382" cy="810382"/>
        </a:xfrm>
        <a:prstGeom prst="ellipse">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A5E12FD-1CDE-4D17-A634-8231BD8371E6}">
      <dsp:nvSpPr>
        <dsp:cNvPr id="0" name=""/>
        <dsp:cNvSpPr/>
      </dsp:nvSpPr>
      <dsp:spPr>
        <a:xfrm>
          <a:off x="1175862" y="2107821"/>
          <a:ext cx="5472684" cy="81038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87630" rIns="357356" bIns="87630" numCol="1" spcCol="1270" anchor="ctr" anchorCtr="0">
          <a:noAutofit/>
        </a:bodyPr>
        <a:lstStyle/>
        <a:p>
          <a:pPr lvl="0" algn="justLow" defTabSz="1022350" rtl="1">
            <a:lnSpc>
              <a:spcPct val="90000"/>
            </a:lnSpc>
            <a:spcBef>
              <a:spcPct val="0"/>
            </a:spcBef>
            <a:spcAft>
              <a:spcPct val="35000"/>
            </a:spcAft>
          </a:pPr>
          <a:r>
            <a:rPr lang="fa-IR" sz="2300" kern="1200" dirty="0" smtClean="0">
              <a:cs typeface="B Zar" pitchFamily="2" charset="-78"/>
            </a:rPr>
            <a:t>تضمين و مكانيزم‌هاي متكي به تضمين بيمه‌ها</a:t>
          </a:r>
          <a:endParaRPr lang="en-US" sz="2300" kern="1200" dirty="0">
            <a:cs typeface="B Zar" pitchFamily="2" charset="-78"/>
          </a:endParaRPr>
        </a:p>
      </dsp:txBody>
      <dsp:txXfrm>
        <a:off x="1175862" y="2107821"/>
        <a:ext cx="5270089" cy="810382"/>
      </dsp:txXfrm>
    </dsp:sp>
    <dsp:sp modelId="{145BD40A-7A82-48C5-90F0-97D0CADFDBB1}">
      <dsp:nvSpPr>
        <dsp:cNvPr id="0" name=""/>
        <dsp:cNvSpPr/>
      </dsp:nvSpPr>
      <dsp:spPr>
        <a:xfrm>
          <a:off x="6243355" y="2107821"/>
          <a:ext cx="810382" cy="810382"/>
        </a:xfrm>
        <a:prstGeom prst="ellipse">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AB6DAA1-1853-4E92-853B-358A0735308A}">
      <dsp:nvSpPr>
        <dsp:cNvPr id="0" name=""/>
        <dsp:cNvSpPr/>
      </dsp:nvSpPr>
      <dsp:spPr>
        <a:xfrm>
          <a:off x="1175862" y="3160109"/>
          <a:ext cx="5472684" cy="81038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87630" rIns="357356" bIns="87630" numCol="1" spcCol="1270" anchor="ctr" anchorCtr="0">
          <a:noAutofit/>
        </a:bodyPr>
        <a:lstStyle/>
        <a:p>
          <a:pPr lvl="0" algn="justLow" defTabSz="1022350" rtl="1">
            <a:lnSpc>
              <a:spcPct val="90000"/>
            </a:lnSpc>
            <a:spcBef>
              <a:spcPct val="0"/>
            </a:spcBef>
            <a:spcAft>
              <a:spcPct val="35000"/>
            </a:spcAft>
          </a:pPr>
          <a:r>
            <a:rPr lang="fa-IR" sz="2300" kern="1200" dirty="0" smtClean="0">
              <a:cs typeface="B Zar" pitchFamily="2" charset="-78"/>
            </a:rPr>
            <a:t>تضمين و مكانيزم‌هاي متكي به تضمين شخص ثالث</a:t>
          </a:r>
          <a:endParaRPr lang="en-US" sz="2300" kern="1200" dirty="0">
            <a:cs typeface="B Zar" pitchFamily="2" charset="-78"/>
          </a:endParaRPr>
        </a:p>
      </dsp:txBody>
      <dsp:txXfrm>
        <a:off x="1175862" y="3160109"/>
        <a:ext cx="5270089" cy="810382"/>
      </dsp:txXfrm>
    </dsp:sp>
    <dsp:sp modelId="{C6ABC210-64C9-4161-945B-952BE086C18B}">
      <dsp:nvSpPr>
        <dsp:cNvPr id="0" name=""/>
        <dsp:cNvSpPr/>
      </dsp:nvSpPr>
      <dsp:spPr>
        <a:xfrm>
          <a:off x="6243355" y="3160109"/>
          <a:ext cx="810382" cy="810382"/>
        </a:xfrm>
        <a:prstGeom prst="ellipse">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54C2610-F2A3-485B-A3EB-471336E69E80}">
      <dsp:nvSpPr>
        <dsp:cNvPr id="0" name=""/>
        <dsp:cNvSpPr/>
      </dsp:nvSpPr>
      <dsp:spPr>
        <a:xfrm>
          <a:off x="1175862" y="4212396"/>
          <a:ext cx="5472684" cy="81038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576" tIns="87630" rIns="357356" bIns="87630" numCol="1" spcCol="1270" anchor="ctr" anchorCtr="0">
          <a:noAutofit/>
        </a:bodyPr>
        <a:lstStyle/>
        <a:p>
          <a:pPr lvl="0" algn="justLow" defTabSz="1022350" rtl="1">
            <a:lnSpc>
              <a:spcPct val="90000"/>
            </a:lnSpc>
            <a:spcBef>
              <a:spcPct val="0"/>
            </a:spcBef>
            <a:spcAft>
              <a:spcPct val="35000"/>
            </a:spcAft>
          </a:pPr>
          <a:r>
            <a:rPr lang="fa-IR" sz="2300" kern="1200" dirty="0" smtClean="0">
              <a:cs typeface="B Zar" pitchFamily="2" charset="-78"/>
            </a:rPr>
            <a:t>تضمين و مكانيزم‌هاي متكي به تضمين تأمين‌كنندة مالي</a:t>
          </a:r>
          <a:endParaRPr lang="en-US" sz="2300" kern="1200" dirty="0">
            <a:cs typeface="B Zar" pitchFamily="2" charset="-78"/>
          </a:endParaRPr>
        </a:p>
      </dsp:txBody>
      <dsp:txXfrm>
        <a:off x="1175862" y="4212396"/>
        <a:ext cx="5270089" cy="810382"/>
      </dsp:txXfrm>
    </dsp:sp>
    <dsp:sp modelId="{4DE624C1-558A-4E7D-B51D-F36E6EFEF242}">
      <dsp:nvSpPr>
        <dsp:cNvPr id="0" name=""/>
        <dsp:cNvSpPr/>
      </dsp:nvSpPr>
      <dsp:spPr>
        <a:xfrm>
          <a:off x="6243355" y="4212396"/>
          <a:ext cx="810382" cy="810382"/>
        </a:xfrm>
        <a:prstGeom prst="ellipse">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1432B-687E-4014-8102-4581494AD765}">
      <dsp:nvSpPr>
        <dsp:cNvPr id="0" name=""/>
        <dsp:cNvSpPr/>
      </dsp:nvSpPr>
      <dsp:spPr>
        <a:xfrm>
          <a:off x="1175862" y="3245"/>
          <a:ext cx="5472684" cy="81038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83820" rIns="357356" bIns="83820" numCol="1" spcCol="1270" anchor="ctr" anchorCtr="0">
          <a:noAutofit/>
        </a:bodyPr>
        <a:lstStyle/>
        <a:p>
          <a:pPr lvl="0" algn="justLow" defTabSz="977900" rtl="1">
            <a:lnSpc>
              <a:spcPct val="90000"/>
            </a:lnSpc>
            <a:spcBef>
              <a:spcPct val="0"/>
            </a:spcBef>
            <a:spcAft>
              <a:spcPct val="35000"/>
            </a:spcAft>
          </a:pPr>
          <a:r>
            <a:rPr lang="fa-IR" sz="2200" kern="1200" dirty="0" smtClean="0">
              <a:cs typeface="B Zar" pitchFamily="2" charset="-78"/>
            </a:rPr>
            <a:t>تضمين و مكانيزم‌هاي متكي به تضمين به دارايي‌هاي پروژه</a:t>
          </a:r>
          <a:endParaRPr lang="en-US" sz="2200" kern="1200" dirty="0">
            <a:cs typeface="B Zar" pitchFamily="2" charset="-78"/>
          </a:endParaRPr>
        </a:p>
      </dsp:txBody>
      <dsp:txXfrm>
        <a:off x="1175862" y="3245"/>
        <a:ext cx="5270089" cy="810382"/>
      </dsp:txXfrm>
    </dsp:sp>
    <dsp:sp modelId="{4D3A9F22-2C24-42D8-A816-274415285FD3}">
      <dsp:nvSpPr>
        <dsp:cNvPr id="0" name=""/>
        <dsp:cNvSpPr/>
      </dsp:nvSpPr>
      <dsp:spPr>
        <a:xfrm>
          <a:off x="6243355" y="3245"/>
          <a:ext cx="810382" cy="810382"/>
        </a:xfrm>
        <a:prstGeom prst="ellipse">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E5163C9-2358-4277-B19B-215FBB236320}">
      <dsp:nvSpPr>
        <dsp:cNvPr id="0" name=""/>
        <dsp:cNvSpPr/>
      </dsp:nvSpPr>
      <dsp:spPr>
        <a:xfrm>
          <a:off x="1175862" y="1055533"/>
          <a:ext cx="5472684" cy="81038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83820" rIns="357356" bIns="83820" numCol="1" spcCol="1270" anchor="ctr" anchorCtr="0">
          <a:noAutofit/>
        </a:bodyPr>
        <a:lstStyle/>
        <a:p>
          <a:pPr lvl="0" algn="justLow" defTabSz="977900" rtl="1">
            <a:lnSpc>
              <a:spcPct val="90000"/>
            </a:lnSpc>
            <a:spcBef>
              <a:spcPct val="0"/>
            </a:spcBef>
            <a:spcAft>
              <a:spcPct val="35000"/>
            </a:spcAft>
          </a:pPr>
          <a:r>
            <a:rPr lang="fa-IR" sz="2200" kern="1200" dirty="0" smtClean="0">
              <a:cs typeface="B Zar" pitchFamily="2" charset="-78"/>
            </a:rPr>
            <a:t>تضمين و مكانيزم‌هاي متكي به تضمين به ساختار پروژه</a:t>
          </a:r>
          <a:endParaRPr lang="en-US" sz="2200" kern="1200" dirty="0">
            <a:cs typeface="B Zar" pitchFamily="2" charset="-78"/>
          </a:endParaRPr>
        </a:p>
      </dsp:txBody>
      <dsp:txXfrm>
        <a:off x="1175862" y="1055533"/>
        <a:ext cx="5270089" cy="810382"/>
      </dsp:txXfrm>
    </dsp:sp>
    <dsp:sp modelId="{3BEE4325-2F69-4C54-B3EA-C6DC51AF5C39}">
      <dsp:nvSpPr>
        <dsp:cNvPr id="0" name=""/>
        <dsp:cNvSpPr/>
      </dsp:nvSpPr>
      <dsp:spPr>
        <a:xfrm>
          <a:off x="6243355" y="1055533"/>
          <a:ext cx="810382" cy="810382"/>
        </a:xfrm>
        <a:prstGeom prst="ellipse">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B24E5E-B134-44ED-B1F8-8C0759537222}">
      <dsp:nvSpPr>
        <dsp:cNvPr id="0" name=""/>
        <dsp:cNvSpPr/>
      </dsp:nvSpPr>
      <dsp:spPr>
        <a:xfrm>
          <a:off x="1175862" y="2107821"/>
          <a:ext cx="5472684" cy="81038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83820" rIns="357356" bIns="83820" numCol="1" spcCol="1270" anchor="ctr" anchorCtr="0">
          <a:noAutofit/>
        </a:bodyPr>
        <a:lstStyle/>
        <a:p>
          <a:pPr lvl="0" algn="justLow" defTabSz="977900" rtl="1">
            <a:lnSpc>
              <a:spcPct val="90000"/>
            </a:lnSpc>
            <a:spcBef>
              <a:spcPct val="0"/>
            </a:spcBef>
            <a:spcAft>
              <a:spcPct val="35000"/>
            </a:spcAft>
          </a:pPr>
          <a:r>
            <a:rPr lang="fa-IR" sz="2200" kern="1200" dirty="0" smtClean="0">
              <a:cs typeface="B Zar" pitchFamily="2" charset="-78"/>
            </a:rPr>
            <a:t>تضمين و مكانيزم‌هاي متكي به تضمين به محصولات</a:t>
          </a:r>
          <a:endParaRPr lang="en-US" sz="2200" kern="1200" dirty="0">
            <a:cs typeface="B Zar" pitchFamily="2" charset="-78"/>
          </a:endParaRPr>
        </a:p>
      </dsp:txBody>
      <dsp:txXfrm>
        <a:off x="1175862" y="2107821"/>
        <a:ext cx="5270089" cy="810382"/>
      </dsp:txXfrm>
    </dsp:sp>
    <dsp:sp modelId="{228BDD54-DDD4-4D65-9745-BB521D1C6F66}">
      <dsp:nvSpPr>
        <dsp:cNvPr id="0" name=""/>
        <dsp:cNvSpPr/>
      </dsp:nvSpPr>
      <dsp:spPr>
        <a:xfrm>
          <a:off x="6243355" y="2107821"/>
          <a:ext cx="810382" cy="810382"/>
        </a:xfrm>
        <a:prstGeom prst="ellipse">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1A96BE8-574F-45CB-98B3-5E2EF2CB0A91}">
      <dsp:nvSpPr>
        <dsp:cNvPr id="0" name=""/>
        <dsp:cNvSpPr/>
      </dsp:nvSpPr>
      <dsp:spPr>
        <a:xfrm>
          <a:off x="1175862" y="3160109"/>
          <a:ext cx="5472684" cy="81038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83820" rIns="357356" bIns="83820" numCol="1" spcCol="1270" anchor="ctr" anchorCtr="0">
          <a:noAutofit/>
        </a:bodyPr>
        <a:lstStyle/>
        <a:p>
          <a:pPr lvl="0" algn="justLow" defTabSz="977900" rtl="1">
            <a:lnSpc>
              <a:spcPct val="90000"/>
            </a:lnSpc>
            <a:spcBef>
              <a:spcPct val="0"/>
            </a:spcBef>
            <a:spcAft>
              <a:spcPct val="35000"/>
            </a:spcAft>
          </a:pPr>
          <a:r>
            <a:rPr lang="fa-IR" sz="2200" kern="1200" dirty="0" smtClean="0">
              <a:cs typeface="B Zar" pitchFamily="2" charset="-78"/>
            </a:rPr>
            <a:t>تضمين و مكانيزم‌هاي متكي به تضمين به درآمد</a:t>
          </a:r>
          <a:endParaRPr lang="en-US" sz="2200" kern="1200" dirty="0">
            <a:cs typeface="B Zar" pitchFamily="2" charset="-78"/>
          </a:endParaRPr>
        </a:p>
      </dsp:txBody>
      <dsp:txXfrm>
        <a:off x="1175862" y="3160109"/>
        <a:ext cx="5270089" cy="810382"/>
      </dsp:txXfrm>
    </dsp:sp>
    <dsp:sp modelId="{0AC4D726-236A-43CD-90CA-B68F7B9A2BE3}">
      <dsp:nvSpPr>
        <dsp:cNvPr id="0" name=""/>
        <dsp:cNvSpPr/>
      </dsp:nvSpPr>
      <dsp:spPr>
        <a:xfrm>
          <a:off x="6243355" y="3160109"/>
          <a:ext cx="810382" cy="810382"/>
        </a:xfrm>
        <a:prstGeom prst="ellipse">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7BA3D5A-CAF0-4F0A-95E6-C1CA04625C9C}">
      <dsp:nvSpPr>
        <dsp:cNvPr id="0" name=""/>
        <dsp:cNvSpPr/>
      </dsp:nvSpPr>
      <dsp:spPr>
        <a:xfrm>
          <a:off x="1175862" y="4212396"/>
          <a:ext cx="5472684" cy="810382"/>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83820" rIns="357356" bIns="83820" numCol="1" spcCol="1270" anchor="ctr" anchorCtr="0">
          <a:noAutofit/>
        </a:bodyPr>
        <a:lstStyle/>
        <a:p>
          <a:pPr lvl="0" algn="justLow" defTabSz="977900" rtl="1">
            <a:lnSpc>
              <a:spcPct val="90000"/>
            </a:lnSpc>
            <a:spcBef>
              <a:spcPct val="0"/>
            </a:spcBef>
            <a:spcAft>
              <a:spcPct val="35000"/>
            </a:spcAft>
          </a:pPr>
          <a:r>
            <a:rPr lang="fa-IR" sz="2200" kern="1200" dirty="0" smtClean="0">
              <a:cs typeface="B Zar" pitchFamily="2" charset="-78"/>
            </a:rPr>
            <a:t>تضمين و مكانيزم‌هاي متكي به تضمين به وام‌گيرنده</a:t>
          </a:r>
          <a:endParaRPr lang="en-US" sz="2200" kern="1200" dirty="0">
            <a:cs typeface="B Zar" pitchFamily="2" charset="-78"/>
          </a:endParaRPr>
        </a:p>
      </dsp:txBody>
      <dsp:txXfrm>
        <a:off x="1175862" y="4212396"/>
        <a:ext cx="5270089" cy="810382"/>
      </dsp:txXfrm>
    </dsp:sp>
    <dsp:sp modelId="{18418353-31F9-4C68-A330-96219422D3AD}">
      <dsp:nvSpPr>
        <dsp:cNvPr id="0" name=""/>
        <dsp:cNvSpPr/>
      </dsp:nvSpPr>
      <dsp:spPr>
        <a:xfrm>
          <a:off x="6243355" y="4212396"/>
          <a:ext cx="810382" cy="810382"/>
        </a:xfrm>
        <a:prstGeom prst="ellipse">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vList3#7">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vList3#8">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defTabSz="930275" eaLnBrk="0" hangingPunct="0">
              <a:defRPr sz="1200">
                <a:latin typeface="Arial" pitchFamily="34" charset="0"/>
                <a:cs typeface="Arial" pitchFamily="34" charset="0"/>
              </a:defRPr>
            </a:lvl1pPr>
          </a:lstStyle>
          <a:p>
            <a:pPr>
              <a:defRPr/>
            </a:pPr>
            <a:endParaRPr lang="en-US" dirty="0"/>
          </a:p>
        </p:txBody>
      </p:sp>
      <p:sp>
        <p:nvSpPr>
          <p:cNvPr id="78851"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algn="r" defTabSz="930275" eaLnBrk="0" hangingPunct="0">
              <a:defRPr sz="1200">
                <a:latin typeface="Arial" pitchFamily="34" charset="0"/>
                <a:cs typeface="Arial" pitchFamily="34" charset="0"/>
              </a:defRPr>
            </a:lvl1pPr>
          </a:lstStyle>
          <a:p>
            <a:pPr>
              <a:defRPr/>
            </a:pPr>
            <a:fld id="{62EDED47-B701-4340-8C97-F97172D9E6D8}" type="datetimeFigureOut">
              <a:rPr lang="en-US"/>
              <a:pPr>
                <a:defRPr/>
              </a:pPr>
              <a:t>1/11/2013</a:t>
            </a:fld>
            <a:endParaRPr lang="en-US" dirty="0"/>
          </a:p>
        </p:txBody>
      </p:sp>
      <p:sp>
        <p:nvSpPr>
          <p:cNvPr id="78852"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defTabSz="930275" eaLnBrk="0" hangingPunct="0">
              <a:defRPr sz="1200">
                <a:latin typeface="Arial" pitchFamily="34" charset="0"/>
                <a:cs typeface="Arial" pitchFamily="34" charset="0"/>
              </a:defRPr>
            </a:lvl1pPr>
          </a:lstStyle>
          <a:p>
            <a:pPr>
              <a:defRPr/>
            </a:pPr>
            <a:endParaRPr lang="en-US" dirty="0"/>
          </a:p>
        </p:txBody>
      </p:sp>
      <p:sp>
        <p:nvSpPr>
          <p:cNvPr id="78853"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algn="r" defTabSz="930275" eaLnBrk="0" hangingPunct="0">
              <a:defRPr sz="1200">
                <a:latin typeface="Arial" pitchFamily="34" charset="0"/>
                <a:cs typeface="Arial" pitchFamily="34" charset="0"/>
              </a:defRPr>
            </a:lvl1pPr>
          </a:lstStyle>
          <a:p>
            <a:pPr>
              <a:defRPr/>
            </a:pPr>
            <a:fld id="{DD9C1766-2E12-478C-9CA8-85C400EE8447}" type="slidenum">
              <a:rPr lang="en-US"/>
              <a:pPr>
                <a:defRPr/>
              </a:pPr>
              <a:t>‹#›</a:t>
            </a:fld>
            <a:endParaRPr lang="en-US" dirty="0"/>
          </a:p>
        </p:txBody>
      </p:sp>
    </p:spTree>
    <p:extLst>
      <p:ext uri="{BB962C8B-B14F-4D97-AF65-F5344CB8AC3E}">
        <p14:creationId xmlns:p14="http://schemas.microsoft.com/office/powerpoint/2010/main" val="1891376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defTabSz="930275">
              <a:defRPr sz="1200">
                <a:latin typeface="Arial" pitchFamily="34" charset="0"/>
                <a:cs typeface="Arial" pitchFamily="34" charset="0"/>
              </a:defRPr>
            </a:lvl1pPr>
          </a:lstStyle>
          <a:p>
            <a:pPr>
              <a:defRPr/>
            </a:pPr>
            <a:endParaRPr lang="en-US" dirty="0"/>
          </a:p>
        </p:txBody>
      </p:sp>
      <p:sp>
        <p:nvSpPr>
          <p:cNvPr id="35843" name="Rectangle 3"/>
          <p:cNvSpPr>
            <a:spLocks noGrp="1" noChangeArrowheads="1"/>
          </p:cNvSpPr>
          <p:nvPr>
            <p:ph type="dt" idx="1"/>
          </p:nvPr>
        </p:nvSpPr>
        <p:spPr bwMode="auto">
          <a:xfrm>
            <a:off x="3963988" y="0"/>
            <a:ext cx="3032125" cy="463550"/>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lvl1pPr algn="r" defTabSz="930275">
              <a:defRPr sz="1200">
                <a:latin typeface="Arial" pitchFamily="34" charset="0"/>
                <a:cs typeface="Arial" pitchFamily="34" charset="0"/>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p:spPr>
        <p:txBody>
          <a:bodyPr vert="horz" wrap="square" lIns="93006" tIns="46506" rIns="93006" bIns="465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defTabSz="930275">
              <a:defRPr sz="1200">
                <a:latin typeface="Arial" pitchFamily="34" charset="0"/>
                <a:cs typeface="Arial" pitchFamily="34" charset="0"/>
              </a:defRPr>
            </a:lvl1pPr>
          </a:lstStyle>
          <a:p>
            <a:pPr>
              <a:defRPr/>
            </a:pPr>
            <a:endParaRPr lang="en-US" dirty="0"/>
          </a:p>
        </p:txBody>
      </p:sp>
      <p:sp>
        <p:nvSpPr>
          <p:cNvPr id="3584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p:spPr>
        <p:txBody>
          <a:bodyPr vert="horz" wrap="square" lIns="93006" tIns="46506" rIns="93006" bIns="46506" numCol="1" anchor="b" anchorCtr="0" compatLnSpc="1">
            <a:prstTxWarp prst="textNoShape">
              <a:avLst/>
            </a:prstTxWarp>
          </a:bodyPr>
          <a:lstStyle>
            <a:lvl1pPr algn="r" defTabSz="930275">
              <a:defRPr sz="1200">
                <a:latin typeface="Arial" pitchFamily="34" charset="0"/>
                <a:cs typeface="Arial" pitchFamily="34" charset="0"/>
              </a:defRPr>
            </a:lvl1pPr>
          </a:lstStyle>
          <a:p>
            <a:pPr>
              <a:defRPr/>
            </a:pPr>
            <a:fld id="{37E99620-120D-4961-A14D-0DD188F02D33}" type="slidenum">
              <a:rPr lang="en-US"/>
              <a:pPr>
                <a:defRPr/>
              </a:pPr>
              <a:t>‹#›</a:t>
            </a:fld>
            <a:endParaRPr lang="en-US" dirty="0"/>
          </a:p>
        </p:txBody>
      </p:sp>
    </p:spTree>
    <p:extLst>
      <p:ext uri="{BB962C8B-B14F-4D97-AF65-F5344CB8AC3E}">
        <p14:creationId xmlns:p14="http://schemas.microsoft.com/office/powerpoint/2010/main" val="3370523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DB946E9D-8DDD-4F7B-AC98-5D185A215068}" type="slidenum">
              <a:rPr lang="fa-IR" smtClean="0"/>
              <a:pPr/>
              <a:t>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008731E-1AC0-4030-A986-B60044D53AA0}" type="slidenum">
              <a:rPr lang="fa-IR" smtClean="0"/>
              <a:pPr/>
              <a:t>88</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C008731E-1AC0-4030-A986-B60044D53AA0}" type="slidenum">
              <a:rPr lang="fa-IR" smtClean="0"/>
              <a:pPr/>
              <a:t>92</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عنصر نائب لصورة الشريحة 1"/>
          <p:cNvSpPr>
            <a:spLocks noGrp="1" noRot="1" noChangeAspect="1" noTextEdit="1"/>
          </p:cNvSpPr>
          <p:nvPr>
            <p:ph type="sldImg"/>
          </p:nvPr>
        </p:nvSpPr>
        <p:spPr>
          <a:ln/>
        </p:spPr>
      </p:sp>
      <p:sp>
        <p:nvSpPr>
          <p:cNvPr id="29699" name="عنصر نائب للملاحظات 2"/>
          <p:cNvSpPr>
            <a:spLocks noGrp="1"/>
          </p:cNvSpPr>
          <p:nvPr>
            <p:ph type="body" idx="1"/>
          </p:nvPr>
        </p:nvSpPr>
        <p:spPr>
          <a:noFill/>
          <a:ln/>
        </p:spPr>
        <p:txBody>
          <a:bodyPr/>
          <a:lstStyle/>
          <a:p>
            <a:pPr algn="r" rtl="1"/>
            <a:endParaRPr lang="en-US" dirty="0" smtClean="0"/>
          </a:p>
        </p:txBody>
      </p:sp>
      <p:sp>
        <p:nvSpPr>
          <p:cNvPr id="29700" name="عنصر نائب لرقم الشريحة 3"/>
          <p:cNvSpPr>
            <a:spLocks noGrp="1"/>
          </p:cNvSpPr>
          <p:nvPr>
            <p:ph type="sldNum" sz="quarter" idx="5"/>
          </p:nvPr>
        </p:nvSpPr>
        <p:spPr>
          <a:noFill/>
        </p:spPr>
        <p:txBody>
          <a:bodyPr/>
          <a:lstStyle/>
          <a:p>
            <a:fld id="{DF7222BC-75AA-40D3-A93B-FFF088E3235E}" type="slidenum">
              <a:rPr lang="en-US" smtClean="0">
                <a:latin typeface="Arial" charset="0"/>
                <a:cs typeface="Arial" charset="0"/>
              </a:rPr>
              <a:pPr/>
              <a:t>136</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Rectangle 51"/>
          <p:cNvSpPr>
            <a:spLocks noChangeArrowheads="1"/>
          </p:cNvSpPr>
          <p:nvPr/>
        </p:nvSpPr>
        <p:spPr bwMode="ltGray">
          <a:xfrm>
            <a:off x="0" y="476250"/>
            <a:ext cx="9147175" cy="6381750"/>
          </a:xfrm>
          <a:prstGeom prst="rect">
            <a:avLst/>
          </a:prstGeom>
          <a:gradFill rotWithShape="1">
            <a:gsLst>
              <a:gs pos="0">
                <a:srgbClr val="437CD1"/>
              </a:gs>
              <a:gs pos="100000">
                <a:srgbClr val="000066"/>
              </a:gs>
            </a:gsLst>
            <a:lin ang="0" scaled="1"/>
          </a:gradFill>
          <a:ln w="9525">
            <a:noFill/>
            <a:miter lim="800000"/>
            <a:headEnd/>
            <a:tailEnd/>
          </a:ln>
        </p:spPr>
        <p:txBody>
          <a:bodyPr wrap="none" anchor="ctr"/>
          <a:lstStyle/>
          <a:p>
            <a:pPr>
              <a:defRPr/>
            </a:pPr>
            <a:endParaRPr lang="en-US" dirty="0">
              <a:cs typeface="+mn-cs"/>
            </a:endParaRPr>
          </a:p>
        </p:txBody>
      </p:sp>
      <p:sp>
        <p:nvSpPr>
          <p:cNvPr id="5" name="Rectangle 35"/>
          <p:cNvSpPr>
            <a:spLocks noChangeArrowheads="1"/>
          </p:cNvSpPr>
          <p:nvPr/>
        </p:nvSpPr>
        <p:spPr bwMode="gray">
          <a:xfrm>
            <a:off x="0" y="0"/>
            <a:ext cx="9144000" cy="609600"/>
          </a:xfrm>
          <a:prstGeom prst="rect">
            <a:avLst/>
          </a:prstGeom>
          <a:gradFill rotWithShape="1">
            <a:gsLst>
              <a:gs pos="0">
                <a:schemeClr val="accent1">
                  <a:gamma/>
                  <a:shade val="42353"/>
                  <a:invGamma/>
                </a:schemeClr>
              </a:gs>
              <a:gs pos="100000">
                <a:schemeClr val="accent1"/>
              </a:gs>
            </a:gsLst>
            <a:lin ang="0" scaled="1"/>
          </a:gradFill>
          <a:ln w="9525">
            <a:noFill/>
            <a:miter lim="800000"/>
            <a:headEnd/>
            <a:tailEnd/>
          </a:ln>
          <a:effectLst/>
        </p:spPr>
        <p:txBody>
          <a:bodyPr wrap="none" anchor="ctr"/>
          <a:lstStyle/>
          <a:p>
            <a:pPr>
              <a:defRPr/>
            </a:pPr>
            <a:endParaRPr lang="en-US" dirty="0">
              <a:cs typeface="+mn-cs"/>
            </a:endParaRPr>
          </a:p>
        </p:txBody>
      </p:sp>
      <p:sp>
        <p:nvSpPr>
          <p:cNvPr id="6" name="Rectangle 36"/>
          <p:cNvSpPr>
            <a:spLocks noChangeArrowheads="1"/>
          </p:cNvSpPr>
          <p:nvPr/>
        </p:nvSpPr>
        <p:spPr bwMode="ltGray">
          <a:xfrm flipV="1">
            <a:off x="304800" y="685800"/>
            <a:ext cx="5257800" cy="6019800"/>
          </a:xfrm>
          <a:prstGeom prst="rect">
            <a:avLst/>
          </a:prstGeom>
          <a:noFill/>
          <a:ln w="9525">
            <a:solidFill>
              <a:schemeClr val="tx2"/>
            </a:solidFill>
            <a:miter lim="800000"/>
            <a:headEnd/>
            <a:tailEnd/>
          </a:ln>
          <a:effectLst/>
        </p:spPr>
        <p:txBody>
          <a:bodyPr wrap="none" anchor="ctr"/>
          <a:lstStyle/>
          <a:p>
            <a:pPr>
              <a:defRPr/>
            </a:pPr>
            <a:endParaRPr lang="en-US" dirty="0">
              <a:cs typeface="+mn-cs"/>
            </a:endParaRPr>
          </a:p>
        </p:txBody>
      </p:sp>
      <p:sp>
        <p:nvSpPr>
          <p:cNvPr id="7" name="Rectangle 37"/>
          <p:cNvSpPr>
            <a:spLocks noChangeArrowheads="1"/>
          </p:cNvSpPr>
          <p:nvPr/>
        </p:nvSpPr>
        <p:spPr bwMode="auto">
          <a:xfrm>
            <a:off x="1600200" y="0"/>
            <a:ext cx="7162800" cy="1143000"/>
          </a:xfrm>
          <a:prstGeom prst="rect">
            <a:avLst/>
          </a:prstGeom>
          <a:noFill/>
          <a:ln w="9525">
            <a:noFill/>
            <a:miter lim="800000"/>
            <a:headEnd/>
            <a:tailEnd/>
          </a:ln>
          <a:effectLst/>
        </p:spPr>
        <p:txBody>
          <a:bodyPr wrap="none" anchor="ctr"/>
          <a:lstStyle/>
          <a:p>
            <a:pPr>
              <a:defRPr/>
            </a:pPr>
            <a:endParaRPr lang="en-US" dirty="0">
              <a:cs typeface="+mn-cs"/>
            </a:endParaRPr>
          </a:p>
        </p:txBody>
      </p:sp>
      <p:grpSp>
        <p:nvGrpSpPr>
          <p:cNvPr id="8" name="Group 38"/>
          <p:cNvGrpSpPr>
            <a:grpSpLocks/>
          </p:cNvGrpSpPr>
          <p:nvPr/>
        </p:nvGrpSpPr>
        <p:grpSpPr bwMode="auto">
          <a:xfrm>
            <a:off x="1143000" y="2132013"/>
            <a:ext cx="8001000" cy="4725987"/>
            <a:chOff x="720" y="1343"/>
            <a:chExt cx="5040" cy="2977"/>
          </a:xfrm>
        </p:grpSpPr>
        <p:sp>
          <p:nvSpPr>
            <p:cNvPr id="9" name="Rectangle 39"/>
            <p:cNvSpPr>
              <a:spLocks noChangeArrowheads="1"/>
            </p:cNvSpPr>
            <p:nvPr userDrawn="1"/>
          </p:nvSpPr>
          <p:spPr bwMode="gray">
            <a:xfrm>
              <a:off x="1032" y="1344"/>
              <a:ext cx="4728" cy="2976"/>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grpSp>
          <p:nvGrpSpPr>
            <p:cNvPr id="10" name="Group 40"/>
            <p:cNvGrpSpPr>
              <a:grpSpLocks/>
            </p:cNvGrpSpPr>
            <p:nvPr userDrawn="1"/>
          </p:nvGrpSpPr>
          <p:grpSpPr bwMode="auto">
            <a:xfrm>
              <a:off x="720" y="1343"/>
              <a:ext cx="624" cy="2974"/>
              <a:chOff x="768" y="1104"/>
              <a:chExt cx="624" cy="3216"/>
            </a:xfrm>
          </p:grpSpPr>
          <p:sp>
            <p:nvSpPr>
              <p:cNvPr id="11" name="Oval 41"/>
              <p:cNvSpPr>
                <a:spLocks noChangeArrowheads="1"/>
              </p:cNvSpPr>
              <p:nvPr userDrawn="1"/>
            </p:nvSpPr>
            <p:spPr bwMode="gray">
              <a:xfrm>
                <a:off x="768" y="1104"/>
                <a:ext cx="624" cy="624"/>
              </a:xfrm>
              <a:prstGeom prst="ellipse">
                <a:avLst/>
              </a:prstGeom>
              <a:solidFill>
                <a:schemeClr val="bg1"/>
              </a:solidFill>
              <a:ln w="9525">
                <a:noFill/>
                <a:miter lim="800000"/>
                <a:headEnd/>
                <a:tailEnd/>
              </a:ln>
              <a:effectLst/>
            </p:spPr>
            <p:txBody>
              <a:bodyPr wrap="none" anchor="ctr"/>
              <a:lstStyle/>
              <a:p>
                <a:pPr>
                  <a:defRPr/>
                </a:pPr>
                <a:endParaRPr lang="en-US" dirty="0">
                  <a:cs typeface="+mn-cs"/>
                </a:endParaRPr>
              </a:p>
            </p:txBody>
          </p:sp>
          <p:sp>
            <p:nvSpPr>
              <p:cNvPr id="12" name="Rectangle 42"/>
              <p:cNvSpPr>
                <a:spLocks noChangeArrowheads="1"/>
              </p:cNvSpPr>
              <p:nvPr userDrawn="1"/>
            </p:nvSpPr>
            <p:spPr bwMode="gray">
              <a:xfrm>
                <a:off x="768" y="1440"/>
                <a:ext cx="576" cy="2880"/>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grpSp>
      </p:grpSp>
      <p:sp>
        <p:nvSpPr>
          <p:cNvPr id="13" name="Rectangle 43"/>
          <p:cNvSpPr>
            <a:spLocks noChangeArrowheads="1"/>
          </p:cNvSpPr>
          <p:nvPr/>
        </p:nvSpPr>
        <p:spPr bwMode="ltGray">
          <a:xfrm>
            <a:off x="533400" y="6553200"/>
            <a:ext cx="8610600" cy="304800"/>
          </a:xfrm>
          <a:prstGeom prst="rect">
            <a:avLst/>
          </a:prstGeom>
          <a:solidFill>
            <a:schemeClr val="accent2"/>
          </a:solidFill>
          <a:ln w="9525">
            <a:noFill/>
            <a:miter lim="800000"/>
            <a:headEnd/>
            <a:tailEnd/>
          </a:ln>
          <a:effectLst/>
        </p:spPr>
        <p:txBody>
          <a:bodyPr wrap="none" anchor="ctr"/>
          <a:lstStyle/>
          <a:p>
            <a:pPr>
              <a:defRPr/>
            </a:pPr>
            <a:endParaRPr lang="en-US" dirty="0">
              <a:cs typeface="+mn-cs"/>
            </a:endParaRPr>
          </a:p>
        </p:txBody>
      </p:sp>
      <p:sp>
        <p:nvSpPr>
          <p:cNvPr id="14" name="Rectangle 44"/>
          <p:cNvSpPr>
            <a:spLocks noChangeArrowheads="1"/>
          </p:cNvSpPr>
          <p:nvPr/>
        </p:nvSpPr>
        <p:spPr bwMode="ltGray">
          <a:xfrm>
            <a:off x="2352675" y="1860550"/>
            <a:ext cx="6791325" cy="501650"/>
          </a:xfrm>
          <a:prstGeom prst="rect">
            <a:avLst/>
          </a:prstGeom>
          <a:solidFill>
            <a:schemeClr val="hlink"/>
          </a:solidFill>
          <a:ln w="28575">
            <a:solidFill>
              <a:schemeClr val="tx2"/>
            </a:solidFill>
            <a:miter lim="800000"/>
            <a:headEnd/>
            <a:tailEnd/>
          </a:ln>
          <a:effectLst/>
        </p:spPr>
        <p:txBody>
          <a:bodyPr/>
          <a:lstStyle/>
          <a:p>
            <a:pPr algn="ctr">
              <a:spcBef>
                <a:spcPct val="20000"/>
              </a:spcBef>
              <a:buFont typeface="Wingdings" pitchFamily="2" charset="2"/>
              <a:buNone/>
              <a:defRPr/>
            </a:pPr>
            <a:endParaRPr lang="en-US" altLang="ko-KR" sz="2800" dirty="0">
              <a:solidFill>
                <a:schemeClr val="bg1"/>
              </a:solidFill>
              <a:cs typeface="+mn-cs"/>
            </a:endParaRPr>
          </a:p>
        </p:txBody>
      </p:sp>
      <p:sp>
        <p:nvSpPr>
          <p:cNvPr id="3074" name="Rectangle 2"/>
          <p:cNvSpPr>
            <a:spLocks noGrp="1" noChangeArrowheads="1"/>
          </p:cNvSpPr>
          <p:nvPr>
            <p:ph type="ctrTitle"/>
          </p:nvPr>
        </p:nvSpPr>
        <p:spPr>
          <a:xfrm>
            <a:off x="1600200" y="3200400"/>
            <a:ext cx="6858000" cy="685800"/>
          </a:xfrm>
        </p:spPr>
        <p:txBody>
          <a:bodyPr/>
          <a:lstStyle>
            <a:lvl1pPr algn="ctr">
              <a:defRPr sz="4400" b="1">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2362200" y="1871663"/>
            <a:ext cx="6400800" cy="457200"/>
          </a:xfrm>
        </p:spPr>
        <p:txBody>
          <a:bodyPr/>
          <a:lstStyle>
            <a:lvl1pPr marL="0" indent="0" algn="ctr">
              <a:buFont typeface="Wingdings" pitchFamily="2" charset="2"/>
              <a:buNone/>
              <a:defRPr sz="2800">
                <a:solidFill>
                  <a:schemeClr val="bg1"/>
                </a:solidFill>
              </a:defRPr>
            </a:lvl1pPr>
          </a:lstStyle>
          <a:p>
            <a:r>
              <a:rPr lang="en-US"/>
              <a:t>Click to edit Master subtitle style</a:t>
            </a:r>
          </a:p>
        </p:txBody>
      </p:sp>
      <p:sp>
        <p:nvSpPr>
          <p:cNvPr id="15" name="Rectangle 4"/>
          <p:cNvSpPr>
            <a:spLocks noGrp="1" noChangeArrowheads="1"/>
          </p:cNvSpPr>
          <p:nvPr>
            <p:ph type="dt" sz="half" idx="10"/>
          </p:nvPr>
        </p:nvSpPr>
        <p:spPr>
          <a:xfrm>
            <a:off x="457200" y="6400800"/>
            <a:ext cx="2133600" cy="320675"/>
          </a:xfrm>
        </p:spPr>
        <p:txBody>
          <a:bodyPr/>
          <a:lstStyle>
            <a:lvl1pPr>
              <a:defRPr>
                <a:solidFill>
                  <a:schemeClr val="bg1"/>
                </a:solidFill>
              </a:defRPr>
            </a:lvl1pPr>
          </a:lstStyle>
          <a:p>
            <a:pPr>
              <a:defRPr/>
            </a:pPr>
            <a:fld id="{18BA1552-00F1-441A-86D9-38DC48BA3F8C}" type="datetime1">
              <a:rPr lang="en-US"/>
              <a:pPr>
                <a:defRPr/>
              </a:pPr>
              <a:t>1/11/2013</a:t>
            </a:fld>
            <a:endParaRPr lang="en-US" dirty="0"/>
          </a:p>
        </p:txBody>
      </p:sp>
      <p:sp>
        <p:nvSpPr>
          <p:cNvPr id="16" name="Rectangle 5"/>
          <p:cNvSpPr>
            <a:spLocks noGrp="1" noChangeArrowheads="1"/>
          </p:cNvSpPr>
          <p:nvPr>
            <p:ph type="ftr" sz="quarter" idx="11"/>
          </p:nvPr>
        </p:nvSpPr>
        <p:spPr>
          <a:xfrm>
            <a:off x="3124200" y="6537325"/>
            <a:ext cx="2895600" cy="320675"/>
          </a:xfrm>
        </p:spPr>
        <p:txBody>
          <a:bodyPr/>
          <a:lstStyle>
            <a:lvl1pPr>
              <a:defRPr>
                <a:solidFill>
                  <a:schemeClr val="bg1"/>
                </a:solidFill>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8A97B97-AA10-4CAA-BC30-7977EBB44987}" type="datetime1">
              <a:rPr lang="en-US"/>
              <a:pPr>
                <a:defRPr/>
              </a:pPr>
              <a:t>1/11/2013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07C00E6-9770-4F68-A34A-B3145ACEBC3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86550" y="457200"/>
            <a:ext cx="2076450" cy="59404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457200"/>
            <a:ext cx="6076950" cy="59404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573C3D-6058-4D76-AE87-2E1139A29E65}" type="datetime1">
              <a:rPr lang="en-US"/>
              <a:pPr>
                <a:defRPr/>
              </a:pPr>
              <a:t>1/11/2013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A012CEA-8A74-415E-B619-EF9715D9FB6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1905000" y="457200"/>
            <a:ext cx="6858000" cy="533400"/>
          </a:xfrm>
        </p:spPr>
        <p:txBody>
          <a:bodyPr/>
          <a:lstStyle/>
          <a:p>
            <a:r>
              <a:rPr lang="ar-SA" smtClean="0"/>
              <a:t>انقر لتحرير نمط العنوان الرئيسي</a:t>
            </a:r>
            <a:endParaRPr lang="en-US"/>
          </a:p>
        </p:txBody>
      </p:sp>
      <p:sp>
        <p:nvSpPr>
          <p:cNvPr id="3" name="عنصر نائب للجدول 2"/>
          <p:cNvSpPr>
            <a:spLocks noGrp="1"/>
          </p:cNvSpPr>
          <p:nvPr>
            <p:ph type="tbl" idx="1"/>
          </p:nvPr>
        </p:nvSpPr>
        <p:spPr>
          <a:xfrm>
            <a:off x="457200" y="1371600"/>
            <a:ext cx="8229600" cy="50260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A7316966-5246-4623-98D8-9C0DAB6EE2E2}" type="datetime1">
              <a:rPr lang="en-US"/>
              <a:pPr>
                <a:defRPr/>
              </a:pPr>
              <a:t>1/11/2013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AE0FE9A-7B9B-49B0-A538-33EE8533764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457200"/>
            <a:ext cx="8305800" cy="5940425"/>
          </a:xfrm>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0E40B800-EE50-4854-9D50-265FA3FDFA86}" type="datetime1">
              <a:rPr lang="en-US"/>
              <a:pPr>
                <a:defRPr/>
              </a:pPr>
              <a:t>1/11/2013</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12A6033-C03D-4652-8FEF-4BBE57ABF29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905000" y="457200"/>
            <a:ext cx="6858000" cy="5334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457200" y="1371600"/>
            <a:ext cx="4038600" cy="50260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371600"/>
            <a:ext cx="4038600" cy="50260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A5685B9-6EBC-4584-8F67-EA4FE0D90285}" type="datetime1">
              <a:rPr lang="en-US"/>
              <a:pPr>
                <a:defRPr/>
              </a:pPr>
              <a:t>1/11/2013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EA232A9-362D-4782-B5EB-C263B4622A9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457200"/>
            <a:ext cx="6858000" cy="533400"/>
          </a:xfrm>
        </p:spPr>
        <p:txBody>
          <a:bodyPr/>
          <a:lstStyle>
            <a:lvl1pPr>
              <a:defRPr>
                <a:cs typeface="B Elham" pitchFamily="2" charset="-78"/>
              </a:defRPr>
            </a:lvl1pPr>
          </a:lstStyle>
          <a:p>
            <a:r>
              <a:rPr lang="fa-IR" dirty="0" smtClean="0"/>
              <a:t>ساس</a:t>
            </a:r>
            <a:endParaRPr lang="en-US" dirty="0"/>
          </a:p>
        </p:txBody>
      </p:sp>
      <p:sp>
        <p:nvSpPr>
          <p:cNvPr id="3" name="SmartArt Placeholder 2"/>
          <p:cNvSpPr>
            <a:spLocks noGrp="1"/>
          </p:cNvSpPr>
          <p:nvPr>
            <p:ph type="dgm" idx="1"/>
          </p:nvPr>
        </p:nvSpPr>
        <p:spPr>
          <a:xfrm>
            <a:off x="457200" y="1371600"/>
            <a:ext cx="8229600" cy="50260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582E76A0-34AA-4FAC-AC28-82D7F4589F9E}" type="datetime1">
              <a:rPr lang="en-US"/>
              <a:pPr>
                <a:defRPr/>
              </a:pPr>
              <a:t>1/11/2013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5289386-61F8-42D7-9E47-0CBE9B4126FD}"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cs typeface="B Elham" pitchFamily="2" charset="-78"/>
              </a:defRPr>
            </a:lvl1pPr>
          </a:lstStyle>
          <a:p>
            <a:r>
              <a:rPr lang="ar-SA" dirty="0" smtClean="0"/>
              <a:t>انقر لتحرير نمط العنوان الرئيسي</a:t>
            </a:r>
            <a:endParaRPr lang="en-US" dirty="0"/>
          </a:p>
        </p:txBody>
      </p:sp>
      <p:sp>
        <p:nvSpPr>
          <p:cNvPr id="3" name="عنصر نائب للمحتوى 2"/>
          <p:cNvSpPr>
            <a:spLocks noGrp="1"/>
          </p:cNvSpPr>
          <p:nvPr>
            <p:ph idx="1"/>
          </p:nvPr>
        </p:nvSpPr>
        <p:spPr/>
        <p:txBody>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D305D4E2-95D5-4516-82E4-1D83F924D3F9}" type="datetime1">
              <a:rPr lang="en-US"/>
              <a:pPr>
                <a:defRPr/>
              </a:pPr>
              <a:t>1/11/2013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3A1594A-FFBB-4D4C-9102-B83135140D2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28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defRPr>
            </a:lvl1pPr>
          </a:lstStyle>
          <a:p>
            <a:r>
              <a:rPr lang="ar-SA" dirty="0" smtClean="0"/>
              <a:t>انقر لتحرير نمط العنوان الرئيسي</a:t>
            </a:r>
            <a:endParaRPr lang="en-US" dirty="0"/>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fld id="{6F3028F9-7363-4A8C-BF84-701E97A104CA}" type="datetime1">
              <a:rPr lang="en-US"/>
              <a:pPr>
                <a:defRPr/>
              </a:pPr>
              <a:t>1/11/2013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25F3BF-D623-4509-BE0C-830B860F17C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F814D0F-2834-49E0-81FA-F631C716A9EE}" type="datetime1">
              <a:rPr lang="en-US"/>
              <a:pPr>
                <a:defRPr/>
              </a:pPr>
              <a:t>1/11/2013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4C7BE41-1A7C-46C0-B731-96511F9FF91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E58FEC8-F19B-49C1-9541-9245FCB554A5}" type="datetime1">
              <a:rPr lang="en-US"/>
              <a:pPr>
                <a:defRPr/>
              </a:pPr>
              <a:t>1/11/2013</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D4BA05F-AF24-4442-869C-1AEF264E3A7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cs typeface="B Elham" pitchFamily="2" charset="-78"/>
              </a:defRPr>
            </a:lvl1pPr>
          </a:lstStyle>
          <a:p>
            <a:r>
              <a:rPr lang="ar-SA" dirty="0" smtClean="0"/>
              <a:t>انقر لتحرير نمط العنوان الرئيسي</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EDD427AE-D398-4E0F-8510-5DC476BA7353}" type="datetime1">
              <a:rPr lang="en-US"/>
              <a:pPr>
                <a:defRPr/>
              </a:pPr>
              <a:t>1/11/2013</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8AF0D8B-55E3-4FB1-AA9F-BFD265DEDD9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9F7B684-ED64-41B5-92AE-5CE3FEE3E156}" type="datetime1">
              <a:rPr lang="en-US"/>
              <a:pPr>
                <a:defRPr/>
              </a:pPr>
              <a:t>1/11/2013</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CCBE3D9-BF8F-44B0-BF47-C87551A10BC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fld id="{6F00CD3D-633E-4872-82CE-4627022B91FC}" type="datetime1">
              <a:rPr lang="en-US"/>
              <a:pPr>
                <a:defRPr/>
              </a:pPr>
              <a:t>1/11/2013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26E92E-50CB-4FC0-ABBB-BD076BA5B3A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fld id="{B383E64A-2479-4C7A-A539-083146BD0A32}" type="datetime1">
              <a:rPr lang="en-US"/>
              <a:pPr>
                <a:defRPr/>
              </a:pPr>
              <a:t>1/11/2013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CA3E7B1-382F-4B7F-862E-CEF735823E2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1047" name="Rectangle 23"/>
          <p:cNvSpPr>
            <a:spLocks noChangeArrowheads="1"/>
          </p:cNvSpPr>
          <p:nvPr/>
        </p:nvSpPr>
        <p:spPr bwMode="gray">
          <a:xfrm>
            <a:off x="0" y="0"/>
            <a:ext cx="9144000" cy="990600"/>
          </a:xfrm>
          <a:prstGeom prst="rect">
            <a:avLst/>
          </a:prstGeom>
          <a:gradFill rotWithShape="1">
            <a:gsLst>
              <a:gs pos="0">
                <a:schemeClr val="accent1"/>
              </a:gs>
              <a:gs pos="100000">
                <a:srgbClr val="16335E"/>
              </a:gs>
            </a:gsLst>
            <a:lin ang="0" scaled="1"/>
          </a:gradFill>
          <a:ln w="9525">
            <a:noFill/>
            <a:miter lim="800000"/>
            <a:headEnd/>
            <a:tailEnd/>
          </a:ln>
        </p:spPr>
        <p:txBody>
          <a:bodyPr wrap="none" anchor="ctr"/>
          <a:lstStyle/>
          <a:p>
            <a:pPr>
              <a:defRPr/>
            </a:pPr>
            <a:endParaRPr lang="en-US" dirty="0">
              <a:cs typeface="+mn-cs"/>
            </a:endParaRPr>
          </a:p>
        </p:txBody>
      </p:sp>
      <p:sp>
        <p:nvSpPr>
          <p:cNvPr id="1049" name="Rectangle 25"/>
          <p:cNvSpPr>
            <a:spLocks noChangeArrowheads="1"/>
          </p:cNvSpPr>
          <p:nvPr/>
        </p:nvSpPr>
        <p:spPr bwMode="gray">
          <a:xfrm>
            <a:off x="8839200" y="228600"/>
            <a:ext cx="304800" cy="6629400"/>
          </a:xfrm>
          <a:prstGeom prst="rect">
            <a:avLst/>
          </a:prstGeom>
          <a:solidFill>
            <a:schemeClr val="accent1"/>
          </a:solidFill>
          <a:ln w="9525">
            <a:noFill/>
            <a:miter lim="800000"/>
            <a:headEnd/>
            <a:tailEnd/>
          </a:ln>
          <a:effectLst/>
        </p:spPr>
        <p:txBody>
          <a:bodyPr wrap="none" anchor="ctr"/>
          <a:lstStyle/>
          <a:p>
            <a:pPr>
              <a:defRPr/>
            </a:pPr>
            <a:endParaRPr lang="en-US" dirty="0">
              <a:cs typeface="+mn-cs"/>
            </a:endParaRPr>
          </a:p>
        </p:txBody>
      </p:sp>
      <p:sp>
        <p:nvSpPr>
          <p:cNvPr id="1053" name="Rectangle 29"/>
          <p:cNvSpPr>
            <a:spLocks noChangeArrowheads="1"/>
          </p:cNvSpPr>
          <p:nvPr/>
        </p:nvSpPr>
        <p:spPr bwMode="gray">
          <a:xfrm>
            <a:off x="0" y="0"/>
            <a:ext cx="7620000" cy="1066800"/>
          </a:xfrm>
          <a:prstGeom prst="rect">
            <a:avLst/>
          </a:prstGeom>
          <a:solidFill>
            <a:schemeClr val="bg1"/>
          </a:solidFill>
          <a:ln w="9525">
            <a:noFill/>
            <a:miter lim="800000"/>
            <a:headEnd/>
            <a:tailEnd/>
          </a:ln>
          <a:effectLst/>
        </p:spPr>
        <p:txBody>
          <a:bodyPr wrap="none" anchor="ctr"/>
          <a:lstStyle/>
          <a:p>
            <a:pPr>
              <a:defRPr/>
            </a:pPr>
            <a:endParaRPr lang="en-US" dirty="0">
              <a:cs typeface="+mn-cs"/>
            </a:endParaRPr>
          </a:p>
        </p:txBody>
      </p:sp>
      <p:sp>
        <p:nvSpPr>
          <p:cNvPr id="1029" name="Rectangle 2"/>
          <p:cNvSpPr>
            <a:spLocks noGrp="1" noChangeArrowheads="1"/>
          </p:cNvSpPr>
          <p:nvPr>
            <p:ph type="title"/>
          </p:nvPr>
        </p:nvSpPr>
        <p:spPr bwMode="auto">
          <a:xfrm>
            <a:off x="0" y="457200"/>
            <a:ext cx="6858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457200" y="1371600"/>
            <a:ext cx="8229600" cy="502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1"/>
                </a:solidFill>
                <a:latin typeface="Arial" pitchFamily="34" charset="0"/>
                <a:cs typeface="Arial" pitchFamily="34" charset="0"/>
              </a:defRPr>
            </a:lvl1pPr>
          </a:lstStyle>
          <a:p>
            <a:pPr>
              <a:defRPr/>
            </a:pPr>
            <a:fld id="{A58E8211-8E95-4283-A9BA-0011682B83E6}" type="datetime1">
              <a:rPr lang="en-US"/>
              <a:pPr>
                <a:defRPr/>
              </a:pPr>
              <a:t>1/11/2013</a:t>
            </a:fld>
            <a:endParaRPr lang="en-US" dirty="0"/>
          </a:p>
        </p:txBody>
      </p:sp>
      <p:sp>
        <p:nvSpPr>
          <p:cNvPr id="4" name="Rectangle 5"/>
          <p:cNvSpPr>
            <a:spLocks noGrp="1" noChangeArrowheads="1"/>
          </p:cNvSpPr>
          <p:nvPr>
            <p:ph type="ftr" sz="quarter" idx="3"/>
          </p:nvPr>
        </p:nvSpPr>
        <p:spPr bwMode="auto">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1"/>
                </a:solidFill>
                <a:latin typeface="Arial" pitchFamily="34" charset="0"/>
                <a:cs typeface="Arial" pitchFamily="34" charset="0"/>
              </a:defRPr>
            </a:lvl1pPr>
          </a:lstStyle>
          <a:p>
            <a:pPr>
              <a:defRPr/>
            </a:pPr>
            <a:endParaRPr lang="en-US" dirty="0"/>
          </a:p>
        </p:txBody>
      </p:sp>
      <p:sp>
        <p:nvSpPr>
          <p:cNvPr id="5" name="Rectangle 6"/>
          <p:cNvSpPr>
            <a:spLocks noGrp="1" noChangeArrowheads="1"/>
          </p:cNvSpPr>
          <p:nvPr>
            <p:ph type="sldNum" sz="quarter" idx="4"/>
          </p:nvPr>
        </p:nvSpPr>
        <p:spPr bwMode="auto">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1"/>
                </a:solidFill>
                <a:latin typeface="Arial" charset="0"/>
                <a:cs typeface="+mn-cs"/>
              </a:defRPr>
            </a:lvl1pPr>
          </a:lstStyle>
          <a:p>
            <a:pPr>
              <a:defRPr/>
            </a:pPr>
            <a:fld id="{50E44DC0-5066-40CF-9A31-DF9B11815ABE}" type="slidenum">
              <a:rPr lang="en-US"/>
              <a:pPr>
                <a:defRPr/>
              </a:pPr>
              <a:t>‹#›</a:t>
            </a:fld>
            <a:endParaRPr lang="en-US" dirty="0"/>
          </a:p>
        </p:txBody>
      </p:sp>
      <p:sp>
        <p:nvSpPr>
          <p:cNvPr id="1043" name="Rectangle 19"/>
          <p:cNvSpPr>
            <a:spLocks noChangeArrowheads="1"/>
          </p:cNvSpPr>
          <p:nvPr userDrawn="1"/>
        </p:nvSpPr>
        <p:spPr bwMode="auto">
          <a:xfrm>
            <a:off x="0" y="6400800"/>
            <a:ext cx="8839200" cy="457200"/>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3" name="Rectangle 20"/>
          <p:cNvSpPr>
            <a:spLocks noChangeArrowheads="1"/>
          </p:cNvSpPr>
          <p:nvPr userDrawn="1"/>
        </p:nvSpPr>
        <p:spPr bwMode="auto">
          <a:xfrm>
            <a:off x="7391400" y="0"/>
            <a:ext cx="1752600" cy="990600"/>
          </a:xfrm>
          <a:prstGeom prst="rect">
            <a:avLst/>
          </a:prstGeom>
          <a:solidFill>
            <a:schemeClr val="tx2"/>
          </a:solidFill>
          <a:ln w="9525">
            <a:noFill/>
            <a:miter lim="800000"/>
            <a:headEnd/>
            <a:tailEnd/>
          </a:ln>
          <a:effectLst/>
        </p:spPr>
        <p:txBody>
          <a:bodyPr wrap="none" anchor="ctr"/>
          <a:lstStyle/>
          <a:p>
            <a:pPr>
              <a:defRPr/>
            </a:pPr>
            <a:endParaRPr lang="en-US" dirty="0">
              <a:latin typeface="Arial" pitchFamily="34" charset="0"/>
              <a:cs typeface="Arial" pitchFamily="34" charset="0"/>
            </a:endParaRPr>
          </a:p>
        </p:txBody>
      </p:sp>
      <p:sp>
        <p:nvSpPr>
          <p:cNvPr id="1051" name="Line 27"/>
          <p:cNvSpPr>
            <a:spLocks noChangeShapeType="1"/>
          </p:cNvSpPr>
          <p:nvPr userDrawn="1"/>
        </p:nvSpPr>
        <p:spPr bwMode="gray">
          <a:xfrm rot="10800000">
            <a:off x="0" y="1143000"/>
            <a:ext cx="9144000" cy="0"/>
          </a:xfrm>
          <a:prstGeom prst="line">
            <a:avLst/>
          </a:prstGeom>
          <a:noFill/>
          <a:ln w="28575">
            <a:solidFill>
              <a:schemeClr val="hlink"/>
            </a:solidFill>
            <a:miter lim="800000"/>
            <a:headEnd/>
            <a:tailEnd/>
          </a:ln>
        </p:spPr>
        <p:txBody>
          <a:bodyPr wrap="none"/>
          <a:lstStyle/>
          <a:p>
            <a:pPr>
              <a:defRPr/>
            </a:pPr>
            <a:endParaRPr lang="en-US" dirty="0">
              <a:latin typeface="Arial" pitchFamily="34" charset="0"/>
              <a:cs typeface="Arial" pitchFamily="34" charset="0"/>
            </a:endParaRPr>
          </a:p>
        </p:txBody>
      </p:sp>
      <p:sp>
        <p:nvSpPr>
          <p:cNvPr id="1052" name="Rectangle 28"/>
          <p:cNvSpPr>
            <a:spLocks noChangeArrowheads="1"/>
          </p:cNvSpPr>
          <p:nvPr userDrawn="1"/>
        </p:nvSpPr>
        <p:spPr bwMode="gray">
          <a:xfrm rot="10800000">
            <a:off x="7162800" y="989013"/>
            <a:ext cx="1981200" cy="153987"/>
          </a:xfrm>
          <a:prstGeom prst="rect">
            <a:avLst/>
          </a:prstGeom>
          <a:solidFill>
            <a:schemeClr val="hlink"/>
          </a:solidFill>
          <a:ln w="9525">
            <a:noFill/>
            <a:miter lim="800000"/>
            <a:headEnd/>
            <a:tailEnd/>
          </a:ln>
        </p:spPr>
        <p:txBody>
          <a:bodyPr rot="10800000" wrap="none" anchor="ctr"/>
          <a:lstStyle/>
          <a:p>
            <a:pPr>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896"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Lst>
  <p:transition>
    <p:fade/>
  </p:transition>
  <p:hf hdr="0" ftr="0" dt="0"/>
  <p:txStyles>
    <p:titleStyle>
      <a:lvl1pPr algn="ctr" rtl="1" eaLnBrk="0" fontAlgn="base" hangingPunct="0">
        <a:spcBef>
          <a:spcPct val="0"/>
        </a:spcBef>
        <a:spcAft>
          <a:spcPct val="0"/>
        </a:spcAft>
        <a:defRPr sz="4000">
          <a:solidFill>
            <a:schemeClr val="accent1"/>
          </a:solidFill>
          <a:latin typeface="+mj-lt"/>
          <a:ea typeface="+mj-ea"/>
          <a:cs typeface="+mj-cs"/>
        </a:defRPr>
      </a:lvl1pPr>
      <a:lvl2pPr algn="ctr" rtl="1" eaLnBrk="0" fontAlgn="base" hangingPunct="0">
        <a:spcBef>
          <a:spcPct val="0"/>
        </a:spcBef>
        <a:spcAft>
          <a:spcPct val="0"/>
        </a:spcAft>
        <a:defRPr sz="4000">
          <a:solidFill>
            <a:schemeClr val="accent1"/>
          </a:solidFill>
          <a:latin typeface="Arial" charset="0"/>
        </a:defRPr>
      </a:lvl2pPr>
      <a:lvl3pPr algn="ctr" rtl="1" eaLnBrk="0" fontAlgn="base" hangingPunct="0">
        <a:spcBef>
          <a:spcPct val="0"/>
        </a:spcBef>
        <a:spcAft>
          <a:spcPct val="0"/>
        </a:spcAft>
        <a:defRPr sz="4000">
          <a:solidFill>
            <a:schemeClr val="accent1"/>
          </a:solidFill>
          <a:latin typeface="Arial" charset="0"/>
        </a:defRPr>
      </a:lvl3pPr>
      <a:lvl4pPr algn="ctr" rtl="1" eaLnBrk="0" fontAlgn="base" hangingPunct="0">
        <a:spcBef>
          <a:spcPct val="0"/>
        </a:spcBef>
        <a:spcAft>
          <a:spcPct val="0"/>
        </a:spcAft>
        <a:defRPr sz="4000">
          <a:solidFill>
            <a:schemeClr val="accent1"/>
          </a:solidFill>
          <a:latin typeface="Arial" charset="0"/>
        </a:defRPr>
      </a:lvl4pPr>
      <a:lvl5pPr algn="ctr" rtl="1" eaLnBrk="0" fontAlgn="base" hangingPunct="0">
        <a:spcBef>
          <a:spcPct val="0"/>
        </a:spcBef>
        <a:spcAft>
          <a:spcPct val="0"/>
        </a:spcAft>
        <a:defRPr sz="4000">
          <a:solidFill>
            <a:schemeClr val="accent1"/>
          </a:solidFill>
          <a:latin typeface="Arial" charset="0"/>
        </a:defRPr>
      </a:lvl5pPr>
      <a:lvl6pPr marL="457200" algn="l" rtl="0" fontAlgn="base">
        <a:spcBef>
          <a:spcPct val="0"/>
        </a:spcBef>
        <a:spcAft>
          <a:spcPct val="0"/>
        </a:spcAft>
        <a:defRPr sz="4000">
          <a:solidFill>
            <a:schemeClr val="accent1"/>
          </a:solidFill>
          <a:latin typeface="Arial" charset="0"/>
        </a:defRPr>
      </a:lvl6pPr>
      <a:lvl7pPr marL="914400" algn="l" rtl="0" fontAlgn="base">
        <a:spcBef>
          <a:spcPct val="0"/>
        </a:spcBef>
        <a:spcAft>
          <a:spcPct val="0"/>
        </a:spcAft>
        <a:defRPr sz="4000">
          <a:solidFill>
            <a:schemeClr val="accent1"/>
          </a:solidFill>
          <a:latin typeface="Arial" charset="0"/>
        </a:defRPr>
      </a:lvl7pPr>
      <a:lvl8pPr marL="1371600" algn="l" rtl="0" fontAlgn="base">
        <a:spcBef>
          <a:spcPct val="0"/>
        </a:spcBef>
        <a:spcAft>
          <a:spcPct val="0"/>
        </a:spcAft>
        <a:defRPr sz="4000">
          <a:solidFill>
            <a:schemeClr val="accent1"/>
          </a:solidFill>
          <a:latin typeface="Arial" charset="0"/>
        </a:defRPr>
      </a:lvl8pPr>
      <a:lvl9pPr marL="1828800" algn="l" rtl="0" fontAlgn="base">
        <a:spcBef>
          <a:spcPct val="0"/>
        </a:spcBef>
        <a:spcAft>
          <a:spcPct val="0"/>
        </a:spcAft>
        <a:defRPr sz="4000">
          <a:solidFill>
            <a:schemeClr val="accent1"/>
          </a:solidFill>
          <a:latin typeface="Arial" charset="0"/>
        </a:defRPr>
      </a:lvl9pPr>
    </p:titleStyle>
    <p:bodyStyle>
      <a:lvl1pPr marL="342900" indent="-342900" algn="justLow" rtl="1"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justLow" rtl="1" eaLnBrk="0" fontAlgn="base" hangingPunct="0">
        <a:spcBef>
          <a:spcPct val="20000"/>
        </a:spcBef>
        <a:spcAft>
          <a:spcPct val="0"/>
        </a:spcAft>
        <a:buSzPct val="50000"/>
        <a:buFont typeface="Wingdings 2" pitchFamily="18" charset="2"/>
        <a:buChar char=""/>
        <a:defRPr sz="2800">
          <a:solidFill>
            <a:schemeClr val="tx1"/>
          </a:solidFill>
          <a:latin typeface="+mn-lt"/>
        </a:defRPr>
      </a:lvl2pPr>
      <a:lvl3pPr marL="1143000" indent="-228600" algn="justLow" rtl="1"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justLow" rtl="1" eaLnBrk="0" fontAlgn="base" hangingPunct="0">
        <a:spcBef>
          <a:spcPct val="20000"/>
        </a:spcBef>
        <a:spcAft>
          <a:spcPct val="0"/>
        </a:spcAft>
        <a:buSzPct val="60000"/>
        <a:buFont typeface="Wingdings 2" pitchFamily="18" charset="2"/>
        <a:buChar char=""/>
        <a:defRPr sz="2000">
          <a:solidFill>
            <a:schemeClr val="tx1"/>
          </a:solidFill>
          <a:latin typeface="+mn-lt"/>
        </a:defRPr>
      </a:lvl4pPr>
      <a:lvl5pPr marL="2057400" indent="-228600" algn="justLow" rtl="1"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2.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2.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2.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2.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2.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2.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2.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jpeg"/><Relationship Id="rId13" Type="http://schemas.microsoft.com/office/2007/relationships/diagramDrawing" Target="../diagrams/drawing19.xml"/><Relationship Id="rId18" Type="http://schemas.openxmlformats.org/officeDocument/2006/relationships/diagramColors" Target="../diagrams/colors20.xml"/><Relationship Id="rId3" Type="http://schemas.openxmlformats.org/officeDocument/2006/relationships/diagramLayout" Target="../diagrams/layout18.xml"/><Relationship Id="rId7" Type="http://schemas.openxmlformats.org/officeDocument/2006/relationships/image" Target="../media/image3.jpeg"/><Relationship Id="rId12" Type="http://schemas.openxmlformats.org/officeDocument/2006/relationships/diagramColors" Target="../diagrams/colors19.xml"/><Relationship Id="rId17" Type="http://schemas.openxmlformats.org/officeDocument/2006/relationships/diagramQuickStyle" Target="../diagrams/quickStyle20.xml"/><Relationship Id="rId2" Type="http://schemas.openxmlformats.org/officeDocument/2006/relationships/diagramData" Target="../diagrams/data18.xml"/><Relationship Id="rId16" Type="http://schemas.openxmlformats.org/officeDocument/2006/relationships/diagramLayout" Target="../diagrams/layout20.xml"/><Relationship Id="rId1" Type="http://schemas.openxmlformats.org/officeDocument/2006/relationships/slideLayout" Target="../slideLayouts/slideLayout2.xml"/><Relationship Id="rId6" Type="http://schemas.microsoft.com/office/2007/relationships/diagramDrawing" Target="../diagrams/drawing18.xml"/><Relationship Id="rId11" Type="http://schemas.openxmlformats.org/officeDocument/2006/relationships/diagramQuickStyle" Target="../diagrams/quickStyle19.xml"/><Relationship Id="rId5" Type="http://schemas.openxmlformats.org/officeDocument/2006/relationships/diagramColors" Target="../diagrams/colors18.xml"/><Relationship Id="rId15" Type="http://schemas.openxmlformats.org/officeDocument/2006/relationships/diagramData" Target="../diagrams/data20.xml"/><Relationship Id="rId10" Type="http://schemas.openxmlformats.org/officeDocument/2006/relationships/diagramLayout" Target="../diagrams/layout19.xml"/><Relationship Id="rId19" Type="http://schemas.microsoft.com/office/2007/relationships/diagramDrawing" Target="../diagrams/drawing20.xml"/><Relationship Id="rId4" Type="http://schemas.openxmlformats.org/officeDocument/2006/relationships/diagramQuickStyle" Target="../diagrams/quickStyle18.xml"/><Relationship Id="rId9" Type="http://schemas.openxmlformats.org/officeDocument/2006/relationships/diagramData" Target="../diagrams/data19.xml"/><Relationship Id="rId14"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a-IR" sz="5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B Elham" pitchFamily="2" charset="-78"/>
              </a:rPr>
              <a:t>بسم‌الله الرحمن الرحیم</a:t>
            </a:r>
            <a:endParaRPr lang="fa-IR" sz="54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Unicode MS" pitchFamily="34" charset="-128"/>
              <a:ea typeface="Arial Unicode MS" pitchFamily="34" charset="-128"/>
              <a:cs typeface="B Elham" pitchFamily="2" charset="-78"/>
            </a:endParaRPr>
          </a:p>
        </p:txBody>
      </p:sp>
      <p:sp>
        <p:nvSpPr>
          <p:cNvPr id="3" name="Subtitle 2"/>
          <p:cNvSpPr>
            <a:spLocks noGrp="1"/>
          </p:cNvSpPr>
          <p:nvPr>
            <p:ph type="subTitle" idx="1"/>
          </p:nvPr>
        </p:nvSpPr>
        <p:spPr/>
        <p:txBody>
          <a:bodyPr/>
          <a:lstStyle/>
          <a:p>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به نام آنکه جان را فکرت آموخت</a:t>
            </a:r>
            <a:endParaRPr lang="fa-I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943003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28600" y="990600"/>
            <a:ext cx="8458200" cy="5105400"/>
          </a:xfrm>
          <a:prstGeom prst="rect">
            <a:avLst/>
          </a:prstGeom>
        </p:spPr>
        <p:style>
          <a:lnRef idx="1">
            <a:schemeClr val="dk1"/>
          </a:lnRef>
          <a:fillRef idx="1003">
            <a:schemeClr val="lt2"/>
          </a:fillRef>
          <a:effectRef idx="2">
            <a:schemeClr val="dk1"/>
          </a:effectRef>
          <a:fontRef idx="minor">
            <a:schemeClr val="lt1"/>
          </a:fontRef>
        </p:style>
        <p:txBody>
          <a:bodyPr wrap="square" rtlCol="0">
            <a:spAutoFit/>
          </a:bodyPr>
          <a:lstStyle/>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en-US" dirty="0"/>
          </a:p>
        </p:txBody>
      </p:sp>
      <p:sp>
        <p:nvSpPr>
          <p:cNvPr id="2" name="Title 1"/>
          <p:cNvSpPr>
            <a:spLocks noGrp="1"/>
          </p:cNvSpPr>
          <p:nvPr>
            <p:ph type="title"/>
          </p:nvPr>
        </p:nvSpPr>
        <p:spPr>
          <a:xfrm>
            <a:off x="685800" y="304800"/>
            <a:ext cx="7772400" cy="719137"/>
          </a:xfrm>
          <a:noFill/>
          <a:ln w="9525">
            <a:noFill/>
            <a:miter lim="800000"/>
            <a:headEnd/>
            <a:tailEnd/>
          </a:ln>
        </p:spPr>
        <p:txBody>
          <a:bodyPr vert="horz" wrap="square" lIns="91440" tIns="45720" rIns="91440" bIns="45720" numCol="1" anchor="ctr" anchorCtr="0" compatLnSpc="1">
            <a:prstTxWarp prst="textNoShape">
              <a:avLst/>
            </a:prstTxWarp>
          </a:bodyPr>
          <a:lstStyle/>
          <a:p>
            <a:r>
              <a:rPr lang="fa-IR" b="1" dirty="0" smtClean="0"/>
              <a:t>روابط متقابل</a:t>
            </a:r>
            <a:endParaRPr lang="en-US" b="1" dirty="0" smtClean="0"/>
          </a:p>
        </p:txBody>
      </p:sp>
      <p:sp>
        <p:nvSpPr>
          <p:cNvPr id="10" name="Freeform 9"/>
          <p:cNvSpPr/>
          <p:nvPr/>
        </p:nvSpPr>
        <p:spPr>
          <a:xfrm>
            <a:off x="3762300" y="3337009"/>
            <a:ext cx="1619398" cy="1619398"/>
          </a:xfrm>
          <a:custGeom>
            <a:avLst/>
            <a:gdLst>
              <a:gd name="connsiteX0" fmla="*/ 0 w 1619398"/>
              <a:gd name="connsiteY0" fmla="*/ 809699 h 1619398"/>
              <a:gd name="connsiteX1" fmla="*/ 237156 w 1619398"/>
              <a:gd name="connsiteY1" fmla="*/ 237155 h 1619398"/>
              <a:gd name="connsiteX2" fmla="*/ 809700 w 1619398"/>
              <a:gd name="connsiteY2" fmla="*/ 0 h 1619398"/>
              <a:gd name="connsiteX3" fmla="*/ 1382244 w 1619398"/>
              <a:gd name="connsiteY3" fmla="*/ 237156 h 1619398"/>
              <a:gd name="connsiteX4" fmla="*/ 1619399 w 1619398"/>
              <a:gd name="connsiteY4" fmla="*/ 809700 h 1619398"/>
              <a:gd name="connsiteX5" fmla="*/ 1382243 w 1619398"/>
              <a:gd name="connsiteY5" fmla="*/ 1382244 h 1619398"/>
              <a:gd name="connsiteX6" fmla="*/ 809699 w 1619398"/>
              <a:gd name="connsiteY6" fmla="*/ 1619399 h 1619398"/>
              <a:gd name="connsiteX7" fmla="*/ 237155 w 1619398"/>
              <a:gd name="connsiteY7" fmla="*/ 1382243 h 1619398"/>
              <a:gd name="connsiteX8" fmla="*/ 0 w 1619398"/>
              <a:gd name="connsiteY8" fmla="*/ 809699 h 161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398" h="1619398">
                <a:moveTo>
                  <a:pt x="0" y="809699"/>
                </a:moveTo>
                <a:cubicBezTo>
                  <a:pt x="0" y="594953"/>
                  <a:pt x="85308" y="389003"/>
                  <a:pt x="237156" y="237155"/>
                </a:cubicBezTo>
                <a:cubicBezTo>
                  <a:pt x="389004" y="85307"/>
                  <a:pt x="594955" y="0"/>
                  <a:pt x="809700" y="0"/>
                </a:cubicBezTo>
                <a:cubicBezTo>
                  <a:pt x="1024446" y="0"/>
                  <a:pt x="1230396" y="85308"/>
                  <a:pt x="1382244" y="237156"/>
                </a:cubicBezTo>
                <a:cubicBezTo>
                  <a:pt x="1534092" y="389004"/>
                  <a:pt x="1619399" y="594955"/>
                  <a:pt x="1619399" y="809700"/>
                </a:cubicBezTo>
                <a:cubicBezTo>
                  <a:pt x="1619399" y="1024446"/>
                  <a:pt x="1534092" y="1230396"/>
                  <a:pt x="1382243" y="1382244"/>
                </a:cubicBezTo>
                <a:cubicBezTo>
                  <a:pt x="1230395" y="1534092"/>
                  <a:pt x="1024445" y="1619399"/>
                  <a:pt x="809699" y="1619399"/>
                </a:cubicBezTo>
                <a:cubicBezTo>
                  <a:pt x="594953" y="1619399"/>
                  <a:pt x="389003" y="1534091"/>
                  <a:pt x="237155" y="1382243"/>
                </a:cubicBezTo>
                <a:cubicBezTo>
                  <a:pt x="85307" y="1230395"/>
                  <a:pt x="0" y="1024445"/>
                  <a:pt x="0" y="809699"/>
                </a:cubicBez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58746" tIns="258745" rIns="258746" bIns="258745" numCol="1" spcCol="1270" anchor="ctr" anchorCtr="0">
            <a:noAutofit/>
          </a:bodyPr>
          <a:lstStyle/>
          <a:p>
            <a:pPr lvl="0" algn="ctr" defTabSz="755650" rtl="1">
              <a:lnSpc>
                <a:spcPct val="150000"/>
              </a:lnSpc>
              <a:spcBef>
                <a:spcPct val="0"/>
              </a:spcBef>
              <a:spcAft>
                <a:spcPct val="35000"/>
              </a:spcAft>
            </a:pPr>
            <a:r>
              <a:rPr lang="fa-IR" sz="1700" kern="1200" dirty="0" smtClean="0">
                <a:cs typeface="B Titr" pitchFamily="2" charset="-78"/>
              </a:rPr>
              <a:t>مهندسی مالی و مدیریت ریسک</a:t>
            </a:r>
            <a:endParaRPr lang="en-US" sz="1700" kern="1200" dirty="0">
              <a:cs typeface="B Titr" pitchFamily="2" charset="-78"/>
            </a:endParaRPr>
          </a:p>
        </p:txBody>
      </p:sp>
      <p:sp>
        <p:nvSpPr>
          <p:cNvPr id="11" name="Freeform 10"/>
          <p:cNvSpPr/>
          <p:nvPr/>
        </p:nvSpPr>
        <p:spPr>
          <a:xfrm rot="16200000">
            <a:off x="4400230" y="2747341"/>
            <a:ext cx="343538" cy="550595"/>
          </a:xfrm>
          <a:custGeom>
            <a:avLst/>
            <a:gdLst>
              <a:gd name="connsiteX0" fmla="*/ 0 w 343538"/>
              <a:gd name="connsiteY0" fmla="*/ 110119 h 550595"/>
              <a:gd name="connsiteX1" fmla="*/ 171769 w 343538"/>
              <a:gd name="connsiteY1" fmla="*/ 110119 h 550595"/>
              <a:gd name="connsiteX2" fmla="*/ 171769 w 343538"/>
              <a:gd name="connsiteY2" fmla="*/ 0 h 550595"/>
              <a:gd name="connsiteX3" fmla="*/ 343538 w 343538"/>
              <a:gd name="connsiteY3" fmla="*/ 275298 h 550595"/>
              <a:gd name="connsiteX4" fmla="*/ 171769 w 343538"/>
              <a:gd name="connsiteY4" fmla="*/ 550595 h 550595"/>
              <a:gd name="connsiteX5" fmla="*/ 171769 w 343538"/>
              <a:gd name="connsiteY5" fmla="*/ 440476 h 550595"/>
              <a:gd name="connsiteX6" fmla="*/ 0 w 343538"/>
              <a:gd name="connsiteY6" fmla="*/ 440476 h 550595"/>
              <a:gd name="connsiteX7" fmla="*/ 0 w 343538"/>
              <a:gd name="connsiteY7" fmla="*/ 110119 h 55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538" h="550595">
                <a:moveTo>
                  <a:pt x="0" y="110119"/>
                </a:moveTo>
                <a:lnTo>
                  <a:pt x="171769" y="110119"/>
                </a:lnTo>
                <a:lnTo>
                  <a:pt x="171769" y="0"/>
                </a:lnTo>
                <a:lnTo>
                  <a:pt x="343538" y="275298"/>
                </a:lnTo>
                <a:lnTo>
                  <a:pt x="171769" y="550595"/>
                </a:lnTo>
                <a:lnTo>
                  <a:pt x="171769" y="440476"/>
                </a:lnTo>
                <a:lnTo>
                  <a:pt x="0" y="440476"/>
                </a:lnTo>
                <a:lnTo>
                  <a:pt x="0" y="110119"/>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1" tIns="110119" rIns="103062" bIns="110118" numCol="1" spcCol="1270" anchor="ctr" anchorCtr="0">
            <a:noAutofit/>
          </a:bodyPr>
          <a:lstStyle/>
          <a:p>
            <a:pPr lvl="0" algn="ctr" defTabSz="622300">
              <a:lnSpc>
                <a:spcPct val="150000"/>
              </a:lnSpc>
              <a:spcBef>
                <a:spcPct val="0"/>
              </a:spcBef>
              <a:spcAft>
                <a:spcPct val="35000"/>
              </a:spcAft>
            </a:pPr>
            <a:endParaRPr lang="en-US" sz="1400" kern="1200">
              <a:cs typeface="B Titr" pitchFamily="2" charset="-78"/>
            </a:endParaRPr>
          </a:p>
        </p:txBody>
      </p:sp>
      <p:sp>
        <p:nvSpPr>
          <p:cNvPr id="15" name="Freeform 14"/>
          <p:cNvSpPr/>
          <p:nvPr/>
        </p:nvSpPr>
        <p:spPr>
          <a:xfrm>
            <a:off x="3762300" y="1069424"/>
            <a:ext cx="1619398" cy="1619398"/>
          </a:xfrm>
          <a:custGeom>
            <a:avLst/>
            <a:gdLst>
              <a:gd name="connsiteX0" fmla="*/ 0 w 1619398"/>
              <a:gd name="connsiteY0" fmla="*/ 809699 h 1619398"/>
              <a:gd name="connsiteX1" fmla="*/ 237156 w 1619398"/>
              <a:gd name="connsiteY1" fmla="*/ 237155 h 1619398"/>
              <a:gd name="connsiteX2" fmla="*/ 809700 w 1619398"/>
              <a:gd name="connsiteY2" fmla="*/ 0 h 1619398"/>
              <a:gd name="connsiteX3" fmla="*/ 1382244 w 1619398"/>
              <a:gd name="connsiteY3" fmla="*/ 237156 h 1619398"/>
              <a:gd name="connsiteX4" fmla="*/ 1619399 w 1619398"/>
              <a:gd name="connsiteY4" fmla="*/ 809700 h 1619398"/>
              <a:gd name="connsiteX5" fmla="*/ 1382243 w 1619398"/>
              <a:gd name="connsiteY5" fmla="*/ 1382244 h 1619398"/>
              <a:gd name="connsiteX6" fmla="*/ 809699 w 1619398"/>
              <a:gd name="connsiteY6" fmla="*/ 1619399 h 1619398"/>
              <a:gd name="connsiteX7" fmla="*/ 237155 w 1619398"/>
              <a:gd name="connsiteY7" fmla="*/ 1382243 h 1619398"/>
              <a:gd name="connsiteX8" fmla="*/ 0 w 1619398"/>
              <a:gd name="connsiteY8" fmla="*/ 809699 h 161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398" h="1619398">
                <a:moveTo>
                  <a:pt x="0" y="809699"/>
                </a:moveTo>
                <a:cubicBezTo>
                  <a:pt x="0" y="594953"/>
                  <a:pt x="85308" y="389003"/>
                  <a:pt x="237156" y="237155"/>
                </a:cubicBezTo>
                <a:cubicBezTo>
                  <a:pt x="389004" y="85307"/>
                  <a:pt x="594955" y="0"/>
                  <a:pt x="809700" y="0"/>
                </a:cubicBezTo>
                <a:cubicBezTo>
                  <a:pt x="1024446" y="0"/>
                  <a:pt x="1230396" y="85308"/>
                  <a:pt x="1382244" y="237156"/>
                </a:cubicBezTo>
                <a:cubicBezTo>
                  <a:pt x="1534092" y="389004"/>
                  <a:pt x="1619399" y="594955"/>
                  <a:pt x="1619399" y="809700"/>
                </a:cubicBezTo>
                <a:cubicBezTo>
                  <a:pt x="1619399" y="1024446"/>
                  <a:pt x="1534092" y="1230396"/>
                  <a:pt x="1382243" y="1382244"/>
                </a:cubicBezTo>
                <a:cubicBezTo>
                  <a:pt x="1230395" y="1534092"/>
                  <a:pt x="1024445" y="1619399"/>
                  <a:pt x="809699" y="1619399"/>
                </a:cubicBezTo>
                <a:cubicBezTo>
                  <a:pt x="594953" y="1619399"/>
                  <a:pt x="389003" y="1534091"/>
                  <a:pt x="237155" y="1382243"/>
                </a:cubicBezTo>
                <a:cubicBezTo>
                  <a:pt x="85307" y="1230395"/>
                  <a:pt x="0" y="1024445"/>
                  <a:pt x="0" y="809699"/>
                </a:cubicBez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58746" tIns="258745" rIns="258746" bIns="258745" numCol="1" spcCol="1270" anchor="ctr" anchorCtr="0">
            <a:noAutofit/>
          </a:bodyPr>
          <a:lstStyle/>
          <a:p>
            <a:pPr lvl="0" algn="ctr" defTabSz="755650" rtl="1">
              <a:lnSpc>
                <a:spcPct val="150000"/>
              </a:lnSpc>
              <a:spcBef>
                <a:spcPct val="0"/>
              </a:spcBef>
              <a:spcAft>
                <a:spcPct val="35000"/>
              </a:spcAft>
            </a:pPr>
            <a:r>
              <a:rPr lang="fa-IR" sz="1700" kern="1200" dirty="0" smtClean="0">
                <a:cs typeface="B Titr" pitchFamily="2" charset="-78"/>
              </a:rPr>
              <a:t>مالی شرکت‌ها</a:t>
            </a:r>
            <a:endParaRPr lang="en-US" sz="1700" kern="1200" dirty="0">
              <a:cs typeface="B Titr" pitchFamily="2" charset="-78"/>
            </a:endParaRPr>
          </a:p>
        </p:txBody>
      </p:sp>
      <p:sp>
        <p:nvSpPr>
          <p:cNvPr id="16" name="Freeform 15"/>
          <p:cNvSpPr/>
          <p:nvPr/>
        </p:nvSpPr>
        <p:spPr>
          <a:xfrm rot="1800000">
            <a:off x="5373703" y="4433445"/>
            <a:ext cx="343538" cy="550595"/>
          </a:xfrm>
          <a:custGeom>
            <a:avLst/>
            <a:gdLst>
              <a:gd name="connsiteX0" fmla="*/ 0 w 343538"/>
              <a:gd name="connsiteY0" fmla="*/ 110119 h 550595"/>
              <a:gd name="connsiteX1" fmla="*/ 171769 w 343538"/>
              <a:gd name="connsiteY1" fmla="*/ 110119 h 550595"/>
              <a:gd name="connsiteX2" fmla="*/ 171769 w 343538"/>
              <a:gd name="connsiteY2" fmla="*/ 0 h 550595"/>
              <a:gd name="connsiteX3" fmla="*/ 343538 w 343538"/>
              <a:gd name="connsiteY3" fmla="*/ 275298 h 550595"/>
              <a:gd name="connsiteX4" fmla="*/ 171769 w 343538"/>
              <a:gd name="connsiteY4" fmla="*/ 550595 h 550595"/>
              <a:gd name="connsiteX5" fmla="*/ 171769 w 343538"/>
              <a:gd name="connsiteY5" fmla="*/ 440476 h 550595"/>
              <a:gd name="connsiteX6" fmla="*/ 0 w 343538"/>
              <a:gd name="connsiteY6" fmla="*/ 440476 h 550595"/>
              <a:gd name="connsiteX7" fmla="*/ 0 w 343538"/>
              <a:gd name="connsiteY7" fmla="*/ 110119 h 55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538" h="550595">
                <a:moveTo>
                  <a:pt x="0" y="110119"/>
                </a:moveTo>
                <a:lnTo>
                  <a:pt x="171769" y="110119"/>
                </a:lnTo>
                <a:lnTo>
                  <a:pt x="171769" y="0"/>
                </a:lnTo>
                <a:lnTo>
                  <a:pt x="343538" y="275298"/>
                </a:lnTo>
                <a:lnTo>
                  <a:pt x="171769" y="550595"/>
                </a:lnTo>
                <a:lnTo>
                  <a:pt x="171769" y="440476"/>
                </a:lnTo>
                <a:lnTo>
                  <a:pt x="0" y="440476"/>
                </a:lnTo>
                <a:lnTo>
                  <a:pt x="0" y="110119"/>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0" tIns="110119" rIns="103060" bIns="110118" numCol="1" spcCol="1270" anchor="ctr" anchorCtr="0">
            <a:noAutofit/>
          </a:bodyPr>
          <a:lstStyle/>
          <a:p>
            <a:pPr lvl="0" algn="ctr" defTabSz="622300">
              <a:lnSpc>
                <a:spcPct val="150000"/>
              </a:lnSpc>
              <a:spcBef>
                <a:spcPct val="0"/>
              </a:spcBef>
              <a:spcAft>
                <a:spcPct val="35000"/>
              </a:spcAft>
            </a:pPr>
            <a:endParaRPr lang="en-US" sz="1400" kern="1200">
              <a:cs typeface="B Titr" pitchFamily="2" charset="-78"/>
            </a:endParaRPr>
          </a:p>
        </p:txBody>
      </p:sp>
      <p:sp>
        <p:nvSpPr>
          <p:cNvPr id="17" name="Freeform 16"/>
          <p:cNvSpPr/>
          <p:nvPr/>
        </p:nvSpPr>
        <p:spPr>
          <a:xfrm>
            <a:off x="5726086" y="4470801"/>
            <a:ext cx="1619398" cy="1619398"/>
          </a:xfrm>
          <a:custGeom>
            <a:avLst/>
            <a:gdLst>
              <a:gd name="connsiteX0" fmla="*/ 0 w 1619398"/>
              <a:gd name="connsiteY0" fmla="*/ 809699 h 1619398"/>
              <a:gd name="connsiteX1" fmla="*/ 237156 w 1619398"/>
              <a:gd name="connsiteY1" fmla="*/ 237155 h 1619398"/>
              <a:gd name="connsiteX2" fmla="*/ 809700 w 1619398"/>
              <a:gd name="connsiteY2" fmla="*/ 0 h 1619398"/>
              <a:gd name="connsiteX3" fmla="*/ 1382244 w 1619398"/>
              <a:gd name="connsiteY3" fmla="*/ 237156 h 1619398"/>
              <a:gd name="connsiteX4" fmla="*/ 1619399 w 1619398"/>
              <a:gd name="connsiteY4" fmla="*/ 809700 h 1619398"/>
              <a:gd name="connsiteX5" fmla="*/ 1382243 w 1619398"/>
              <a:gd name="connsiteY5" fmla="*/ 1382244 h 1619398"/>
              <a:gd name="connsiteX6" fmla="*/ 809699 w 1619398"/>
              <a:gd name="connsiteY6" fmla="*/ 1619399 h 1619398"/>
              <a:gd name="connsiteX7" fmla="*/ 237155 w 1619398"/>
              <a:gd name="connsiteY7" fmla="*/ 1382243 h 1619398"/>
              <a:gd name="connsiteX8" fmla="*/ 0 w 1619398"/>
              <a:gd name="connsiteY8" fmla="*/ 809699 h 161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398" h="1619398">
                <a:moveTo>
                  <a:pt x="0" y="809699"/>
                </a:moveTo>
                <a:cubicBezTo>
                  <a:pt x="0" y="594953"/>
                  <a:pt x="85308" y="389003"/>
                  <a:pt x="237156" y="237155"/>
                </a:cubicBezTo>
                <a:cubicBezTo>
                  <a:pt x="389004" y="85307"/>
                  <a:pt x="594955" y="0"/>
                  <a:pt x="809700" y="0"/>
                </a:cubicBezTo>
                <a:cubicBezTo>
                  <a:pt x="1024446" y="0"/>
                  <a:pt x="1230396" y="85308"/>
                  <a:pt x="1382244" y="237156"/>
                </a:cubicBezTo>
                <a:cubicBezTo>
                  <a:pt x="1534092" y="389004"/>
                  <a:pt x="1619399" y="594955"/>
                  <a:pt x="1619399" y="809700"/>
                </a:cubicBezTo>
                <a:cubicBezTo>
                  <a:pt x="1619399" y="1024446"/>
                  <a:pt x="1534092" y="1230396"/>
                  <a:pt x="1382243" y="1382244"/>
                </a:cubicBezTo>
                <a:cubicBezTo>
                  <a:pt x="1230395" y="1534092"/>
                  <a:pt x="1024445" y="1619399"/>
                  <a:pt x="809699" y="1619399"/>
                </a:cubicBezTo>
                <a:cubicBezTo>
                  <a:pt x="594953" y="1619399"/>
                  <a:pt x="389003" y="1534091"/>
                  <a:pt x="237155" y="1382243"/>
                </a:cubicBezTo>
                <a:cubicBezTo>
                  <a:pt x="85307" y="1230395"/>
                  <a:pt x="0" y="1024445"/>
                  <a:pt x="0" y="809699"/>
                </a:cubicBez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58746" tIns="258745" rIns="258746" bIns="258745" numCol="1" spcCol="1270" anchor="ctr" anchorCtr="0">
            <a:noAutofit/>
          </a:bodyPr>
          <a:lstStyle/>
          <a:p>
            <a:pPr lvl="0" algn="ctr" defTabSz="755650" rtl="1">
              <a:lnSpc>
                <a:spcPct val="150000"/>
              </a:lnSpc>
              <a:spcBef>
                <a:spcPct val="0"/>
              </a:spcBef>
              <a:spcAft>
                <a:spcPct val="35000"/>
              </a:spcAft>
            </a:pPr>
            <a:r>
              <a:rPr lang="fa-IR" sz="1700" kern="1200" dirty="0" smtClean="0">
                <a:cs typeface="B Titr" pitchFamily="2" charset="-78"/>
              </a:rPr>
              <a:t>بازارها و نهادهای مالی</a:t>
            </a:r>
            <a:endParaRPr lang="en-US" sz="1700" kern="1200" dirty="0">
              <a:cs typeface="B Titr" pitchFamily="2" charset="-78"/>
            </a:endParaRPr>
          </a:p>
        </p:txBody>
      </p:sp>
      <p:sp>
        <p:nvSpPr>
          <p:cNvPr id="19" name="Freeform 18"/>
          <p:cNvSpPr/>
          <p:nvPr/>
        </p:nvSpPr>
        <p:spPr>
          <a:xfrm rot="19800000">
            <a:off x="3426757" y="4433444"/>
            <a:ext cx="343539" cy="550596"/>
          </a:xfrm>
          <a:custGeom>
            <a:avLst/>
            <a:gdLst>
              <a:gd name="connsiteX0" fmla="*/ 0 w 343538"/>
              <a:gd name="connsiteY0" fmla="*/ 110119 h 550595"/>
              <a:gd name="connsiteX1" fmla="*/ 171769 w 343538"/>
              <a:gd name="connsiteY1" fmla="*/ 110119 h 550595"/>
              <a:gd name="connsiteX2" fmla="*/ 171769 w 343538"/>
              <a:gd name="connsiteY2" fmla="*/ 0 h 550595"/>
              <a:gd name="connsiteX3" fmla="*/ 343538 w 343538"/>
              <a:gd name="connsiteY3" fmla="*/ 275298 h 550595"/>
              <a:gd name="connsiteX4" fmla="*/ 171769 w 343538"/>
              <a:gd name="connsiteY4" fmla="*/ 550595 h 550595"/>
              <a:gd name="connsiteX5" fmla="*/ 171769 w 343538"/>
              <a:gd name="connsiteY5" fmla="*/ 440476 h 550595"/>
              <a:gd name="connsiteX6" fmla="*/ 0 w 343538"/>
              <a:gd name="connsiteY6" fmla="*/ 440476 h 550595"/>
              <a:gd name="connsiteX7" fmla="*/ 0 w 343538"/>
              <a:gd name="connsiteY7" fmla="*/ 110119 h 55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538" h="550595">
                <a:moveTo>
                  <a:pt x="343538" y="440476"/>
                </a:moveTo>
                <a:lnTo>
                  <a:pt x="171769" y="440476"/>
                </a:lnTo>
                <a:lnTo>
                  <a:pt x="171769" y="550595"/>
                </a:lnTo>
                <a:lnTo>
                  <a:pt x="0" y="275297"/>
                </a:lnTo>
                <a:lnTo>
                  <a:pt x="171769" y="0"/>
                </a:lnTo>
                <a:lnTo>
                  <a:pt x="171769" y="110119"/>
                </a:lnTo>
                <a:lnTo>
                  <a:pt x="343538" y="110119"/>
                </a:lnTo>
                <a:lnTo>
                  <a:pt x="343538" y="440476"/>
                </a:lnTo>
                <a:close/>
              </a:path>
            </a:pathLst>
          </a:cu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dk1">
              <a:hueOff val="0"/>
              <a:satOff val="0"/>
              <a:lumOff val="0"/>
              <a:alphaOff val="0"/>
            </a:schemeClr>
          </a:fontRef>
        </p:style>
        <p:txBody>
          <a:bodyPr spcFirstLastPara="0" vert="horz" wrap="square" lIns="103060" tIns="110120" rIns="1" bIns="110118" numCol="1" spcCol="1270" anchor="ctr" anchorCtr="0">
            <a:noAutofit/>
          </a:bodyPr>
          <a:lstStyle/>
          <a:p>
            <a:pPr lvl="0" algn="ctr" defTabSz="622300">
              <a:lnSpc>
                <a:spcPct val="150000"/>
              </a:lnSpc>
              <a:spcBef>
                <a:spcPct val="0"/>
              </a:spcBef>
              <a:spcAft>
                <a:spcPct val="35000"/>
              </a:spcAft>
            </a:pPr>
            <a:endParaRPr lang="en-US" sz="1400" kern="1200">
              <a:cs typeface="B Titr" pitchFamily="2" charset="-78"/>
            </a:endParaRPr>
          </a:p>
        </p:txBody>
      </p:sp>
      <p:sp>
        <p:nvSpPr>
          <p:cNvPr id="20" name="Freeform 19"/>
          <p:cNvSpPr/>
          <p:nvPr/>
        </p:nvSpPr>
        <p:spPr>
          <a:xfrm>
            <a:off x="1798514" y="4470801"/>
            <a:ext cx="1619398" cy="1619398"/>
          </a:xfrm>
          <a:custGeom>
            <a:avLst/>
            <a:gdLst>
              <a:gd name="connsiteX0" fmla="*/ 0 w 1619398"/>
              <a:gd name="connsiteY0" fmla="*/ 809699 h 1619398"/>
              <a:gd name="connsiteX1" fmla="*/ 237156 w 1619398"/>
              <a:gd name="connsiteY1" fmla="*/ 237155 h 1619398"/>
              <a:gd name="connsiteX2" fmla="*/ 809700 w 1619398"/>
              <a:gd name="connsiteY2" fmla="*/ 0 h 1619398"/>
              <a:gd name="connsiteX3" fmla="*/ 1382244 w 1619398"/>
              <a:gd name="connsiteY3" fmla="*/ 237156 h 1619398"/>
              <a:gd name="connsiteX4" fmla="*/ 1619399 w 1619398"/>
              <a:gd name="connsiteY4" fmla="*/ 809700 h 1619398"/>
              <a:gd name="connsiteX5" fmla="*/ 1382243 w 1619398"/>
              <a:gd name="connsiteY5" fmla="*/ 1382244 h 1619398"/>
              <a:gd name="connsiteX6" fmla="*/ 809699 w 1619398"/>
              <a:gd name="connsiteY6" fmla="*/ 1619399 h 1619398"/>
              <a:gd name="connsiteX7" fmla="*/ 237155 w 1619398"/>
              <a:gd name="connsiteY7" fmla="*/ 1382243 h 1619398"/>
              <a:gd name="connsiteX8" fmla="*/ 0 w 1619398"/>
              <a:gd name="connsiteY8" fmla="*/ 809699 h 1619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398" h="1619398">
                <a:moveTo>
                  <a:pt x="0" y="809699"/>
                </a:moveTo>
                <a:cubicBezTo>
                  <a:pt x="0" y="594953"/>
                  <a:pt x="85308" y="389003"/>
                  <a:pt x="237156" y="237155"/>
                </a:cubicBezTo>
                <a:cubicBezTo>
                  <a:pt x="389004" y="85307"/>
                  <a:pt x="594955" y="0"/>
                  <a:pt x="809700" y="0"/>
                </a:cubicBezTo>
                <a:cubicBezTo>
                  <a:pt x="1024446" y="0"/>
                  <a:pt x="1230396" y="85308"/>
                  <a:pt x="1382244" y="237156"/>
                </a:cubicBezTo>
                <a:cubicBezTo>
                  <a:pt x="1534092" y="389004"/>
                  <a:pt x="1619399" y="594955"/>
                  <a:pt x="1619399" y="809700"/>
                </a:cubicBezTo>
                <a:cubicBezTo>
                  <a:pt x="1619399" y="1024446"/>
                  <a:pt x="1534092" y="1230396"/>
                  <a:pt x="1382243" y="1382244"/>
                </a:cubicBezTo>
                <a:cubicBezTo>
                  <a:pt x="1230395" y="1534092"/>
                  <a:pt x="1024445" y="1619399"/>
                  <a:pt x="809699" y="1619399"/>
                </a:cubicBezTo>
                <a:cubicBezTo>
                  <a:pt x="594953" y="1619399"/>
                  <a:pt x="389003" y="1534091"/>
                  <a:pt x="237155" y="1382243"/>
                </a:cubicBezTo>
                <a:cubicBezTo>
                  <a:pt x="85307" y="1230395"/>
                  <a:pt x="0" y="1024445"/>
                  <a:pt x="0" y="809699"/>
                </a:cubicBezTo>
                <a:close/>
              </a:path>
            </a:pathLst>
          </a:custGeom>
        </p:spPr>
        <p:style>
          <a:lnRef idx="0">
            <a:schemeClr val="accent2">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58746" tIns="258745" rIns="258746" bIns="258745" numCol="1" spcCol="1270" anchor="ctr" anchorCtr="0">
            <a:noAutofit/>
          </a:bodyPr>
          <a:lstStyle/>
          <a:p>
            <a:pPr lvl="0" algn="ctr" defTabSz="755650" rtl="1">
              <a:lnSpc>
                <a:spcPct val="150000"/>
              </a:lnSpc>
              <a:spcBef>
                <a:spcPct val="0"/>
              </a:spcBef>
              <a:spcAft>
                <a:spcPct val="35000"/>
              </a:spcAft>
            </a:pPr>
            <a:r>
              <a:rPr lang="fa-IR" sz="1700" kern="1200" dirty="0" smtClean="0">
                <a:cs typeface="B Titr" pitchFamily="2" charset="-78"/>
              </a:rPr>
              <a:t>مدیریت سرمایه‌گذاری</a:t>
            </a:r>
            <a:endParaRPr lang="en-US" sz="1700" kern="1200" dirty="0">
              <a:cs typeface="B Titr" pitchFamily="2" charset="-78"/>
            </a:endParaRPr>
          </a:p>
        </p:txBody>
      </p:sp>
      <p:sp>
        <p:nvSpPr>
          <p:cNvPr id="4" name="Slide Number Placeholder 3"/>
          <p:cNvSpPr>
            <a:spLocks noGrp="1"/>
          </p:cNvSpPr>
          <p:nvPr>
            <p:ph type="sldNum" sz="quarter" idx="4294967295"/>
          </p:nvPr>
        </p:nvSpPr>
        <p:spPr>
          <a:xfrm>
            <a:off x="6553200" y="6521450"/>
            <a:ext cx="2133600" cy="244475"/>
          </a:xfrm>
          <a:prstGeom prst="rect">
            <a:avLst/>
          </a:prstGeom>
        </p:spPr>
        <p:txBody>
          <a:bodyPr/>
          <a:lstStyle/>
          <a:p>
            <a:pPr>
              <a:defRPr/>
            </a:pPr>
            <a:fld id="{83A1594A-FFBB-4D4C-9102-B83135140D26}" type="slidenum">
              <a:rPr lang="en-US" smtClean="0"/>
              <a:pPr>
                <a:defRPr/>
              </a:pPr>
              <a:t>10</a:t>
            </a:fld>
            <a:endParaRPr lang="en-US"/>
          </a:p>
        </p:txBody>
      </p:sp>
      <p:sp>
        <p:nvSpPr>
          <p:cNvPr id="12" name="Left-Right Arrow 11"/>
          <p:cNvSpPr/>
          <p:nvPr/>
        </p:nvSpPr>
        <p:spPr>
          <a:xfrm rot="18418764">
            <a:off x="2203762" y="3301750"/>
            <a:ext cx="1979400" cy="399897"/>
          </a:xfrm>
          <a:prstGeom prst="leftRightArrow">
            <a:avLst/>
          </a:pr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dk1">
              <a:hueOff val="0"/>
              <a:satOff val="0"/>
              <a:lumOff val="0"/>
              <a:alphaOff val="0"/>
            </a:schemeClr>
          </a:fontRef>
        </p:style>
        <p:txBody>
          <a:bodyPr rtlCol="0" anchor="ctr"/>
          <a:lstStyle/>
          <a:p>
            <a:pPr algn="ctr"/>
            <a:endParaRPr lang="en-US"/>
          </a:p>
        </p:txBody>
      </p:sp>
      <p:sp>
        <p:nvSpPr>
          <p:cNvPr id="13" name="Left-Right Arrow 12"/>
          <p:cNvSpPr/>
          <p:nvPr/>
        </p:nvSpPr>
        <p:spPr>
          <a:xfrm rot="13938875">
            <a:off x="5006862" y="3277101"/>
            <a:ext cx="1921469" cy="380806"/>
          </a:xfrm>
          <a:prstGeom prst="leftRightArrow">
            <a:avLst/>
          </a:pr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dk1">
              <a:hueOff val="0"/>
              <a:satOff val="0"/>
              <a:lumOff val="0"/>
              <a:alphaOff val="0"/>
            </a:schemeClr>
          </a:fontRef>
        </p:style>
        <p:txBody>
          <a:bodyPr rtlCol="0" anchor="ctr"/>
          <a:lstStyle/>
          <a:p>
            <a:pPr algn="ctr"/>
            <a:endParaRPr lang="en-US"/>
          </a:p>
        </p:txBody>
      </p:sp>
      <p:sp>
        <p:nvSpPr>
          <p:cNvPr id="14" name="Left-Right Arrow 13"/>
          <p:cNvSpPr/>
          <p:nvPr/>
        </p:nvSpPr>
        <p:spPr>
          <a:xfrm>
            <a:off x="3581400" y="5257800"/>
            <a:ext cx="1981200" cy="457200"/>
          </a:xfrm>
          <a:prstGeom prst="leftRightArrow">
            <a:avLst/>
          </a:prstGeom>
        </p:spPr>
        <p:style>
          <a:lnRef idx="0">
            <a:schemeClr val="accent2">
              <a:tint val="60000"/>
              <a:hueOff val="0"/>
              <a:satOff val="0"/>
              <a:lumOff val="0"/>
              <a:alphaOff val="0"/>
            </a:schemeClr>
          </a:lnRef>
          <a:fillRef idx="3">
            <a:schemeClr val="accent2">
              <a:tint val="60000"/>
              <a:hueOff val="0"/>
              <a:satOff val="0"/>
              <a:lumOff val="0"/>
              <a:alphaOff val="0"/>
            </a:schemeClr>
          </a:fillRef>
          <a:effectRef idx="3">
            <a:schemeClr val="accent2">
              <a:tint val="60000"/>
              <a:hueOff val="0"/>
              <a:satOff val="0"/>
              <a:lumOff val="0"/>
              <a:alphaOff val="0"/>
            </a:schemeClr>
          </a:effectRef>
          <a:fontRef idx="minor">
            <a:schemeClr val="dk1">
              <a:hueOff val="0"/>
              <a:satOff val="0"/>
              <a:lumOff val="0"/>
              <a:alphaOff val="0"/>
            </a:schemeClr>
          </a:fontRef>
        </p:style>
        <p:txBody>
          <a:bodyPr rtlCol="0" anchor="ctr"/>
          <a:lstStyle/>
          <a:p>
            <a:pPr algn="ctr"/>
            <a:endParaRPr lang="en-US"/>
          </a:p>
        </p:txBody>
      </p:sp>
    </p:spTree>
    <p:extLst>
      <p:ext uri="{BB962C8B-B14F-4D97-AF65-F5344CB8AC3E}">
        <p14:creationId xmlns:p14="http://schemas.microsoft.com/office/powerpoint/2010/main" val="25150057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304800"/>
          <a:ext cx="8229600"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100</a:t>
            </a:fld>
            <a:endParaRPr lang="en-US"/>
          </a:p>
        </p:txBody>
      </p:sp>
    </p:spTree>
    <p:extLst>
      <p:ext uri="{BB962C8B-B14F-4D97-AF65-F5344CB8AC3E}">
        <p14:creationId xmlns:p14="http://schemas.microsoft.com/office/powerpoint/2010/main" val="195257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graphicEl>
                                              <a:dgm id="{B81F8A28-7F2C-4D5C-A581-99DDA73530BC}"/>
                                            </p:graphicEl>
                                          </p:spTgt>
                                        </p:tgtEl>
                                        <p:attrNameLst>
                                          <p:attrName>style.visibility</p:attrName>
                                        </p:attrNameLst>
                                      </p:cBhvr>
                                      <p:to>
                                        <p:strVal val="visible"/>
                                      </p:to>
                                    </p:set>
                                    <p:animEffect transition="in" filter="fade">
                                      <p:cBhvr>
                                        <p:cTn id="7" dur="1000"/>
                                        <p:tgtEl>
                                          <p:spTgt spid="6">
                                            <p:graphicEl>
                                              <a:dgm id="{B81F8A28-7F2C-4D5C-A581-99DDA73530BC}"/>
                                            </p:graphicEl>
                                          </p:spTgt>
                                        </p:tgtEl>
                                      </p:cBhvr>
                                    </p:animEffect>
                                    <p:anim calcmode="lin" valueType="num">
                                      <p:cBhvr>
                                        <p:cTn id="8" dur="1000" fill="hold"/>
                                        <p:tgtEl>
                                          <p:spTgt spid="6">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graphicEl>
                                              <a:dgm id="{DE6533EF-91C2-488E-93F3-BF3609BF89B9}"/>
                                            </p:graphicEl>
                                          </p:spTgt>
                                        </p:tgtEl>
                                        <p:attrNameLst>
                                          <p:attrName>style.visibility</p:attrName>
                                        </p:attrNameLst>
                                      </p:cBhvr>
                                      <p:to>
                                        <p:strVal val="visible"/>
                                      </p:to>
                                    </p:set>
                                    <p:animEffect transition="in" filter="fade">
                                      <p:cBhvr>
                                        <p:cTn id="13" dur="1000"/>
                                        <p:tgtEl>
                                          <p:spTgt spid="6">
                                            <p:graphicEl>
                                              <a:dgm id="{DE6533EF-91C2-488E-93F3-BF3609BF89B9}"/>
                                            </p:graphicEl>
                                          </p:spTgt>
                                        </p:tgtEl>
                                      </p:cBhvr>
                                    </p:animEffect>
                                    <p:anim calcmode="lin" valueType="num">
                                      <p:cBhvr>
                                        <p:cTn id="14" dur="1000" fill="hold"/>
                                        <p:tgtEl>
                                          <p:spTgt spid="6">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6">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304800"/>
          <a:ext cx="8229600"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101</a:t>
            </a:fld>
            <a:endParaRPr lang="en-US"/>
          </a:p>
        </p:txBody>
      </p:sp>
    </p:spTree>
    <p:extLst>
      <p:ext uri="{BB962C8B-B14F-4D97-AF65-F5344CB8AC3E}">
        <p14:creationId xmlns:p14="http://schemas.microsoft.com/office/powerpoint/2010/main" val="179669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graphicEl>
                                              <a:dgm id="{B81F8A28-7F2C-4D5C-A581-99DDA73530BC}"/>
                                            </p:graphicEl>
                                          </p:spTgt>
                                        </p:tgtEl>
                                        <p:attrNameLst>
                                          <p:attrName>style.visibility</p:attrName>
                                        </p:attrNameLst>
                                      </p:cBhvr>
                                      <p:to>
                                        <p:strVal val="visible"/>
                                      </p:to>
                                    </p:set>
                                    <p:animEffect transition="in" filter="fade">
                                      <p:cBhvr>
                                        <p:cTn id="7" dur="1000"/>
                                        <p:tgtEl>
                                          <p:spTgt spid="6">
                                            <p:graphicEl>
                                              <a:dgm id="{B81F8A28-7F2C-4D5C-A581-99DDA73530BC}"/>
                                            </p:graphicEl>
                                          </p:spTgt>
                                        </p:tgtEl>
                                      </p:cBhvr>
                                    </p:animEffect>
                                    <p:anim calcmode="lin" valueType="num">
                                      <p:cBhvr>
                                        <p:cTn id="8" dur="1000" fill="hold"/>
                                        <p:tgtEl>
                                          <p:spTgt spid="6">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graphicEl>
                                              <a:dgm id="{DE6533EF-91C2-488E-93F3-BF3609BF89B9}"/>
                                            </p:graphicEl>
                                          </p:spTgt>
                                        </p:tgtEl>
                                        <p:attrNameLst>
                                          <p:attrName>style.visibility</p:attrName>
                                        </p:attrNameLst>
                                      </p:cBhvr>
                                      <p:to>
                                        <p:strVal val="visible"/>
                                      </p:to>
                                    </p:set>
                                    <p:animEffect transition="in" filter="fade">
                                      <p:cBhvr>
                                        <p:cTn id="13" dur="1000"/>
                                        <p:tgtEl>
                                          <p:spTgt spid="6">
                                            <p:graphicEl>
                                              <a:dgm id="{DE6533EF-91C2-488E-93F3-BF3609BF89B9}"/>
                                            </p:graphicEl>
                                          </p:spTgt>
                                        </p:tgtEl>
                                      </p:cBhvr>
                                    </p:animEffect>
                                    <p:anim calcmode="lin" valueType="num">
                                      <p:cBhvr>
                                        <p:cTn id="14" dur="1000" fill="hold"/>
                                        <p:tgtEl>
                                          <p:spTgt spid="6">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6">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25775401"/>
              </p:ext>
            </p:extLst>
          </p:nvPr>
        </p:nvGraphicFramePr>
        <p:xfrm>
          <a:off x="457200" y="304800"/>
          <a:ext cx="8229600"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102</a:t>
            </a:fld>
            <a:endParaRPr lang="en-US"/>
          </a:p>
        </p:txBody>
      </p:sp>
    </p:spTree>
    <p:extLst>
      <p:ext uri="{BB962C8B-B14F-4D97-AF65-F5344CB8AC3E}">
        <p14:creationId xmlns:p14="http://schemas.microsoft.com/office/powerpoint/2010/main" val="40677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graphicEl>
                                              <a:dgm id="{B81F8A28-7F2C-4D5C-A581-99DDA73530BC}"/>
                                            </p:graphicEl>
                                          </p:spTgt>
                                        </p:tgtEl>
                                        <p:attrNameLst>
                                          <p:attrName>style.visibility</p:attrName>
                                        </p:attrNameLst>
                                      </p:cBhvr>
                                      <p:to>
                                        <p:strVal val="visible"/>
                                      </p:to>
                                    </p:set>
                                    <p:animEffect transition="in" filter="fade">
                                      <p:cBhvr>
                                        <p:cTn id="7" dur="1000"/>
                                        <p:tgtEl>
                                          <p:spTgt spid="6">
                                            <p:graphicEl>
                                              <a:dgm id="{B81F8A28-7F2C-4D5C-A581-99DDA73530BC}"/>
                                            </p:graphicEl>
                                          </p:spTgt>
                                        </p:tgtEl>
                                      </p:cBhvr>
                                    </p:animEffect>
                                    <p:anim calcmode="lin" valueType="num">
                                      <p:cBhvr>
                                        <p:cTn id="8" dur="1000" fill="hold"/>
                                        <p:tgtEl>
                                          <p:spTgt spid="6">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graphicEl>
                                              <a:dgm id="{DE6533EF-91C2-488E-93F3-BF3609BF89B9}"/>
                                            </p:graphicEl>
                                          </p:spTgt>
                                        </p:tgtEl>
                                        <p:attrNameLst>
                                          <p:attrName>style.visibility</p:attrName>
                                        </p:attrNameLst>
                                      </p:cBhvr>
                                      <p:to>
                                        <p:strVal val="visible"/>
                                      </p:to>
                                    </p:set>
                                    <p:animEffect transition="in" filter="fade">
                                      <p:cBhvr>
                                        <p:cTn id="13" dur="1000"/>
                                        <p:tgtEl>
                                          <p:spTgt spid="6">
                                            <p:graphicEl>
                                              <a:dgm id="{DE6533EF-91C2-488E-93F3-BF3609BF89B9}"/>
                                            </p:graphicEl>
                                          </p:spTgt>
                                        </p:tgtEl>
                                      </p:cBhvr>
                                    </p:animEffect>
                                    <p:anim calcmode="lin" valueType="num">
                                      <p:cBhvr>
                                        <p:cTn id="14" dur="1000" fill="hold"/>
                                        <p:tgtEl>
                                          <p:spTgt spid="6">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6">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304800"/>
          <a:ext cx="8229600"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103</a:t>
            </a:fld>
            <a:endParaRPr lang="en-US"/>
          </a:p>
        </p:txBody>
      </p:sp>
    </p:spTree>
    <p:extLst>
      <p:ext uri="{BB962C8B-B14F-4D97-AF65-F5344CB8AC3E}">
        <p14:creationId xmlns:p14="http://schemas.microsoft.com/office/powerpoint/2010/main" val="38495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graphicEl>
                                              <a:dgm id="{B81F8A28-7F2C-4D5C-A581-99DDA73530BC}"/>
                                            </p:graphicEl>
                                          </p:spTgt>
                                        </p:tgtEl>
                                        <p:attrNameLst>
                                          <p:attrName>style.visibility</p:attrName>
                                        </p:attrNameLst>
                                      </p:cBhvr>
                                      <p:to>
                                        <p:strVal val="visible"/>
                                      </p:to>
                                    </p:set>
                                    <p:animEffect transition="in" filter="fade">
                                      <p:cBhvr>
                                        <p:cTn id="7" dur="1000"/>
                                        <p:tgtEl>
                                          <p:spTgt spid="6">
                                            <p:graphicEl>
                                              <a:dgm id="{B81F8A28-7F2C-4D5C-A581-99DDA73530BC}"/>
                                            </p:graphicEl>
                                          </p:spTgt>
                                        </p:tgtEl>
                                      </p:cBhvr>
                                    </p:animEffect>
                                    <p:anim calcmode="lin" valueType="num">
                                      <p:cBhvr>
                                        <p:cTn id="8" dur="1000" fill="hold"/>
                                        <p:tgtEl>
                                          <p:spTgt spid="6">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graphicEl>
                                              <a:dgm id="{DE6533EF-91C2-488E-93F3-BF3609BF89B9}"/>
                                            </p:graphicEl>
                                          </p:spTgt>
                                        </p:tgtEl>
                                        <p:attrNameLst>
                                          <p:attrName>style.visibility</p:attrName>
                                        </p:attrNameLst>
                                      </p:cBhvr>
                                      <p:to>
                                        <p:strVal val="visible"/>
                                      </p:to>
                                    </p:set>
                                    <p:animEffect transition="in" filter="fade">
                                      <p:cBhvr>
                                        <p:cTn id="13" dur="1000"/>
                                        <p:tgtEl>
                                          <p:spTgt spid="6">
                                            <p:graphicEl>
                                              <a:dgm id="{DE6533EF-91C2-488E-93F3-BF3609BF89B9}"/>
                                            </p:graphicEl>
                                          </p:spTgt>
                                        </p:tgtEl>
                                      </p:cBhvr>
                                    </p:animEffect>
                                    <p:anim calcmode="lin" valueType="num">
                                      <p:cBhvr>
                                        <p:cTn id="14" dur="1000" fill="hold"/>
                                        <p:tgtEl>
                                          <p:spTgt spid="6">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6">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304800"/>
          <a:ext cx="8229600"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104</a:t>
            </a:fld>
            <a:endParaRPr lang="en-US"/>
          </a:p>
        </p:txBody>
      </p:sp>
    </p:spTree>
    <p:extLst>
      <p:ext uri="{BB962C8B-B14F-4D97-AF65-F5344CB8AC3E}">
        <p14:creationId xmlns:p14="http://schemas.microsoft.com/office/powerpoint/2010/main" val="237357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graphicEl>
                                              <a:dgm id="{B81F8A28-7F2C-4D5C-A581-99DDA73530BC}"/>
                                            </p:graphicEl>
                                          </p:spTgt>
                                        </p:tgtEl>
                                        <p:attrNameLst>
                                          <p:attrName>style.visibility</p:attrName>
                                        </p:attrNameLst>
                                      </p:cBhvr>
                                      <p:to>
                                        <p:strVal val="visible"/>
                                      </p:to>
                                    </p:set>
                                    <p:animEffect transition="in" filter="fade">
                                      <p:cBhvr>
                                        <p:cTn id="7" dur="1000"/>
                                        <p:tgtEl>
                                          <p:spTgt spid="6">
                                            <p:graphicEl>
                                              <a:dgm id="{B81F8A28-7F2C-4D5C-A581-99DDA73530BC}"/>
                                            </p:graphicEl>
                                          </p:spTgt>
                                        </p:tgtEl>
                                      </p:cBhvr>
                                    </p:animEffect>
                                    <p:anim calcmode="lin" valueType="num">
                                      <p:cBhvr>
                                        <p:cTn id="8" dur="1000" fill="hold"/>
                                        <p:tgtEl>
                                          <p:spTgt spid="6">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graphicEl>
                                              <a:dgm id="{DE6533EF-91C2-488E-93F3-BF3609BF89B9}"/>
                                            </p:graphicEl>
                                          </p:spTgt>
                                        </p:tgtEl>
                                        <p:attrNameLst>
                                          <p:attrName>style.visibility</p:attrName>
                                        </p:attrNameLst>
                                      </p:cBhvr>
                                      <p:to>
                                        <p:strVal val="visible"/>
                                      </p:to>
                                    </p:set>
                                    <p:animEffect transition="in" filter="fade">
                                      <p:cBhvr>
                                        <p:cTn id="13" dur="1000"/>
                                        <p:tgtEl>
                                          <p:spTgt spid="6">
                                            <p:graphicEl>
                                              <a:dgm id="{DE6533EF-91C2-488E-93F3-BF3609BF89B9}"/>
                                            </p:graphicEl>
                                          </p:spTgt>
                                        </p:tgtEl>
                                      </p:cBhvr>
                                    </p:animEffect>
                                    <p:anim calcmode="lin" valueType="num">
                                      <p:cBhvr>
                                        <p:cTn id="14" dur="1000" fill="hold"/>
                                        <p:tgtEl>
                                          <p:spTgt spid="6">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6">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304800"/>
          <a:ext cx="8229600"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105</a:t>
            </a:fld>
            <a:endParaRPr lang="en-US"/>
          </a:p>
        </p:txBody>
      </p:sp>
    </p:spTree>
    <p:extLst>
      <p:ext uri="{BB962C8B-B14F-4D97-AF65-F5344CB8AC3E}">
        <p14:creationId xmlns:p14="http://schemas.microsoft.com/office/powerpoint/2010/main" val="35999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graphicEl>
                                              <a:dgm id="{B81F8A28-7F2C-4D5C-A581-99DDA73530BC}"/>
                                            </p:graphicEl>
                                          </p:spTgt>
                                        </p:tgtEl>
                                        <p:attrNameLst>
                                          <p:attrName>style.visibility</p:attrName>
                                        </p:attrNameLst>
                                      </p:cBhvr>
                                      <p:to>
                                        <p:strVal val="visible"/>
                                      </p:to>
                                    </p:set>
                                    <p:animEffect transition="in" filter="fade">
                                      <p:cBhvr>
                                        <p:cTn id="7" dur="1000"/>
                                        <p:tgtEl>
                                          <p:spTgt spid="6">
                                            <p:graphicEl>
                                              <a:dgm id="{B81F8A28-7F2C-4D5C-A581-99DDA73530BC}"/>
                                            </p:graphicEl>
                                          </p:spTgt>
                                        </p:tgtEl>
                                      </p:cBhvr>
                                    </p:animEffect>
                                    <p:anim calcmode="lin" valueType="num">
                                      <p:cBhvr>
                                        <p:cTn id="8" dur="1000" fill="hold"/>
                                        <p:tgtEl>
                                          <p:spTgt spid="6">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graphicEl>
                                              <a:dgm id="{DE6533EF-91C2-488E-93F3-BF3609BF89B9}"/>
                                            </p:graphicEl>
                                          </p:spTgt>
                                        </p:tgtEl>
                                        <p:attrNameLst>
                                          <p:attrName>style.visibility</p:attrName>
                                        </p:attrNameLst>
                                      </p:cBhvr>
                                      <p:to>
                                        <p:strVal val="visible"/>
                                      </p:to>
                                    </p:set>
                                    <p:animEffect transition="in" filter="fade">
                                      <p:cBhvr>
                                        <p:cTn id="13" dur="1000"/>
                                        <p:tgtEl>
                                          <p:spTgt spid="6">
                                            <p:graphicEl>
                                              <a:dgm id="{DE6533EF-91C2-488E-93F3-BF3609BF89B9}"/>
                                            </p:graphicEl>
                                          </p:spTgt>
                                        </p:tgtEl>
                                      </p:cBhvr>
                                    </p:animEffect>
                                    <p:anim calcmode="lin" valueType="num">
                                      <p:cBhvr>
                                        <p:cTn id="14" dur="1000" fill="hold"/>
                                        <p:tgtEl>
                                          <p:spTgt spid="6">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6">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304800"/>
          <a:ext cx="8229600"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106</a:t>
            </a:fld>
            <a:endParaRPr lang="en-US"/>
          </a:p>
        </p:txBody>
      </p:sp>
    </p:spTree>
    <p:extLst>
      <p:ext uri="{BB962C8B-B14F-4D97-AF65-F5344CB8AC3E}">
        <p14:creationId xmlns:p14="http://schemas.microsoft.com/office/powerpoint/2010/main" val="188393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graphicEl>
                                              <a:dgm id="{B81F8A28-7F2C-4D5C-A581-99DDA73530BC}"/>
                                            </p:graphicEl>
                                          </p:spTgt>
                                        </p:tgtEl>
                                        <p:attrNameLst>
                                          <p:attrName>style.visibility</p:attrName>
                                        </p:attrNameLst>
                                      </p:cBhvr>
                                      <p:to>
                                        <p:strVal val="visible"/>
                                      </p:to>
                                    </p:set>
                                    <p:animEffect transition="in" filter="fade">
                                      <p:cBhvr>
                                        <p:cTn id="7" dur="1000"/>
                                        <p:tgtEl>
                                          <p:spTgt spid="6">
                                            <p:graphicEl>
                                              <a:dgm id="{B81F8A28-7F2C-4D5C-A581-99DDA73530BC}"/>
                                            </p:graphicEl>
                                          </p:spTgt>
                                        </p:tgtEl>
                                      </p:cBhvr>
                                    </p:animEffect>
                                    <p:anim calcmode="lin" valueType="num">
                                      <p:cBhvr>
                                        <p:cTn id="8" dur="1000" fill="hold"/>
                                        <p:tgtEl>
                                          <p:spTgt spid="6">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graphicEl>
                                              <a:dgm id="{DE6533EF-91C2-488E-93F3-BF3609BF89B9}"/>
                                            </p:graphicEl>
                                          </p:spTgt>
                                        </p:tgtEl>
                                        <p:attrNameLst>
                                          <p:attrName>style.visibility</p:attrName>
                                        </p:attrNameLst>
                                      </p:cBhvr>
                                      <p:to>
                                        <p:strVal val="visible"/>
                                      </p:to>
                                    </p:set>
                                    <p:animEffect transition="in" filter="fade">
                                      <p:cBhvr>
                                        <p:cTn id="13" dur="1000"/>
                                        <p:tgtEl>
                                          <p:spTgt spid="6">
                                            <p:graphicEl>
                                              <a:dgm id="{DE6533EF-91C2-488E-93F3-BF3609BF89B9}"/>
                                            </p:graphicEl>
                                          </p:spTgt>
                                        </p:tgtEl>
                                      </p:cBhvr>
                                    </p:animEffect>
                                    <p:anim calcmode="lin" valueType="num">
                                      <p:cBhvr>
                                        <p:cTn id="14" dur="1000" fill="hold"/>
                                        <p:tgtEl>
                                          <p:spTgt spid="6">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6">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304800"/>
          <a:ext cx="8229600"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107</a:t>
            </a:fld>
            <a:endParaRPr lang="en-US"/>
          </a:p>
        </p:txBody>
      </p:sp>
    </p:spTree>
    <p:extLst>
      <p:ext uri="{BB962C8B-B14F-4D97-AF65-F5344CB8AC3E}">
        <p14:creationId xmlns:p14="http://schemas.microsoft.com/office/powerpoint/2010/main" val="391872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graphicEl>
                                              <a:dgm id="{B81F8A28-7F2C-4D5C-A581-99DDA73530BC}"/>
                                            </p:graphicEl>
                                          </p:spTgt>
                                        </p:tgtEl>
                                        <p:attrNameLst>
                                          <p:attrName>style.visibility</p:attrName>
                                        </p:attrNameLst>
                                      </p:cBhvr>
                                      <p:to>
                                        <p:strVal val="visible"/>
                                      </p:to>
                                    </p:set>
                                    <p:animEffect transition="in" filter="fade">
                                      <p:cBhvr>
                                        <p:cTn id="7" dur="1000"/>
                                        <p:tgtEl>
                                          <p:spTgt spid="6">
                                            <p:graphicEl>
                                              <a:dgm id="{B81F8A28-7F2C-4D5C-A581-99DDA73530BC}"/>
                                            </p:graphicEl>
                                          </p:spTgt>
                                        </p:tgtEl>
                                      </p:cBhvr>
                                    </p:animEffect>
                                    <p:anim calcmode="lin" valueType="num">
                                      <p:cBhvr>
                                        <p:cTn id="8" dur="1000" fill="hold"/>
                                        <p:tgtEl>
                                          <p:spTgt spid="6">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graphicEl>
                                              <a:dgm id="{DE6533EF-91C2-488E-93F3-BF3609BF89B9}"/>
                                            </p:graphicEl>
                                          </p:spTgt>
                                        </p:tgtEl>
                                        <p:attrNameLst>
                                          <p:attrName>style.visibility</p:attrName>
                                        </p:attrNameLst>
                                      </p:cBhvr>
                                      <p:to>
                                        <p:strVal val="visible"/>
                                      </p:to>
                                    </p:set>
                                    <p:animEffect transition="in" filter="fade">
                                      <p:cBhvr>
                                        <p:cTn id="13" dur="1000"/>
                                        <p:tgtEl>
                                          <p:spTgt spid="6">
                                            <p:graphicEl>
                                              <a:dgm id="{DE6533EF-91C2-488E-93F3-BF3609BF89B9}"/>
                                            </p:graphicEl>
                                          </p:spTgt>
                                        </p:tgtEl>
                                      </p:cBhvr>
                                    </p:animEffect>
                                    <p:anim calcmode="lin" valueType="num">
                                      <p:cBhvr>
                                        <p:cTn id="14" dur="1000" fill="hold"/>
                                        <p:tgtEl>
                                          <p:spTgt spid="6">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6">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smtClean="0"/>
              <a:t>اهداف تأمين‌كنندگان مالي </a:t>
            </a:r>
            <a:r>
              <a:rPr lang="en-US" sz="3600" dirty="0" smtClean="0"/>
              <a:t>(Financers)</a:t>
            </a:r>
            <a:endParaRPr lang="en-US" sz="3600" dirty="0"/>
          </a:p>
        </p:txBody>
      </p:sp>
      <p:sp>
        <p:nvSpPr>
          <p:cNvPr id="3" name="Content Placeholder 2"/>
          <p:cNvSpPr>
            <a:spLocks noGrp="1"/>
          </p:cNvSpPr>
          <p:nvPr>
            <p:ph idx="1"/>
          </p:nvPr>
        </p:nvSpPr>
        <p:spPr/>
        <p:txBody>
          <a:bodyPr/>
          <a:lstStyle/>
          <a:p>
            <a:pPr>
              <a:spcBef>
                <a:spcPts val="1200"/>
              </a:spcBef>
              <a:buNone/>
            </a:pPr>
            <a:r>
              <a:rPr lang="fa-IR" sz="2400" dirty="0" smtClean="0">
                <a:cs typeface="B Zar" pitchFamily="2" charset="-78"/>
              </a:rPr>
              <a:t>1. پروژه‌ها بايد به‌لحاظ اقتصادي، فني و مالي بررسي شده و مورد قبول باشند. </a:t>
            </a:r>
          </a:p>
          <a:p>
            <a:pPr>
              <a:spcBef>
                <a:spcPts val="1200"/>
              </a:spcBef>
              <a:buNone/>
            </a:pPr>
            <a:r>
              <a:rPr lang="fa-IR" sz="2400" dirty="0" smtClean="0">
                <a:cs typeface="B Zar" pitchFamily="2" charset="-78"/>
              </a:rPr>
              <a:t>2. نحوة اجراي پروژه‌ها بايد به‌گونه‌اي باشد كه اتمام پروژه با كيفيت و استاندارد معيني در زمان مقرر و با قيمت معيني عملي شود. </a:t>
            </a:r>
          </a:p>
          <a:p>
            <a:pPr>
              <a:spcBef>
                <a:spcPts val="1200"/>
              </a:spcBef>
              <a:buNone/>
            </a:pPr>
            <a:r>
              <a:rPr lang="fa-IR" sz="2400" dirty="0" smtClean="0">
                <a:cs typeface="B Zar" pitchFamily="2" charset="-78"/>
              </a:rPr>
              <a:t>3. بهره‌بردراي بايد توسط سازمان/شركت و با مكانيزيمي انجام شود كه توليد مقرر را تضمين نمايد تا از هزينه اضافي احتاملي ناشي از هريك از اين عوامل جلوگيري شود. </a:t>
            </a:r>
          </a:p>
          <a:p>
            <a:pPr>
              <a:spcBef>
                <a:spcPts val="1200"/>
              </a:spcBef>
              <a:buNone/>
            </a:pPr>
            <a:r>
              <a:rPr lang="fa-IR" sz="2400" dirty="0" smtClean="0">
                <a:cs typeface="B Zar" pitchFamily="2" charset="-78"/>
              </a:rPr>
              <a:t>4. تأثير عوامل طبيعي و شهري بايد شناخته شده و نحوه مهار آن‌ها و رفع اثرشان مشخص باشد تا تأثيري بر جريان ملاي و بازده و بازپرداخت نداشته باشد. </a:t>
            </a:r>
          </a:p>
          <a:p>
            <a:pPr>
              <a:spcBef>
                <a:spcPts val="1200"/>
              </a:spcBef>
              <a:buNone/>
            </a:pPr>
            <a:r>
              <a:rPr lang="fa-IR" sz="2400" dirty="0" smtClean="0">
                <a:cs typeface="B Zar" pitchFamily="2" charset="-78"/>
              </a:rPr>
              <a:t>5. تصميمات و دخالت‌هاي ناشي از مراجع دولتي و حكومتي بايد بررسي گردد و نحوه مدريت و مقابله با آن‌ها كه موجب افزايش هزينه پروژه نشود و بازگشت منابع مالي مصروفه را مطمئن سازد، مشخص گردد. </a:t>
            </a:r>
          </a:p>
          <a:p>
            <a:pPr>
              <a:spcBef>
                <a:spcPts val="1200"/>
              </a:spcBef>
              <a:buNone/>
            </a:pPr>
            <a:r>
              <a:rPr lang="fa-IR" sz="2400" dirty="0" smtClean="0">
                <a:cs typeface="B Zar" pitchFamily="2" charset="-78"/>
              </a:rPr>
              <a:t>6. مكانيزم‌هاي برگشت منابع مالي و سود حاصله بايد تضمين گردد. </a:t>
            </a:r>
            <a:endParaRPr lang="en-US" sz="2400" dirty="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108</a:t>
            </a:fld>
            <a:endParaRPr lang="en-US" dirty="0"/>
          </a:p>
        </p:txBody>
      </p:sp>
    </p:spTree>
    <p:extLst>
      <p:ext uri="{BB962C8B-B14F-4D97-AF65-F5344CB8AC3E}">
        <p14:creationId xmlns:p14="http://schemas.microsoft.com/office/powerpoint/2010/main" val="20919062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چگونه اين اهداف را مي‌توان تأمين كرد؟</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109</a:t>
            </a:fld>
            <a:endParaRPr lang="en-US"/>
          </a:p>
        </p:txBody>
      </p:sp>
      <p:graphicFrame>
        <p:nvGraphicFramePr>
          <p:cNvPr id="5" name="Content Placeholder 5"/>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574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graphicEl>
                                              <a:dgm id="{B81F8A28-7F2C-4D5C-A581-99DDA73530BC}"/>
                                            </p:graphicEl>
                                          </p:spTgt>
                                        </p:tgtEl>
                                        <p:attrNameLst>
                                          <p:attrName>style.visibility</p:attrName>
                                        </p:attrNameLst>
                                      </p:cBhvr>
                                      <p:to>
                                        <p:strVal val="visible"/>
                                      </p:to>
                                    </p:set>
                                    <p:animEffect transition="in" filter="fade">
                                      <p:cBhvr>
                                        <p:cTn id="7" dur="1000"/>
                                        <p:tgtEl>
                                          <p:spTgt spid="5">
                                            <p:graphicEl>
                                              <a:dgm id="{B81F8A28-7F2C-4D5C-A581-99DDA73530BC}"/>
                                            </p:graphicEl>
                                          </p:spTgt>
                                        </p:tgtEl>
                                      </p:cBhvr>
                                    </p:animEffect>
                                    <p:anim calcmode="lin" valueType="num">
                                      <p:cBhvr>
                                        <p:cTn id="8" dur="1000" fill="hold"/>
                                        <p:tgtEl>
                                          <p:spTgt spid="5">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DE6533EF-91C2-488E-93F3-BF3609BF89B9}"/>
                                            </p:graphicEl>
                                          </p:spTgt>
                                        </p:tgtEl>
                                        <p:attrNameLst>
                                          <p:attrName>style.visibility</p:attrName>
                                        </p:attrNameLst>
                                      </p:cBhvr>
                                      <p:to>
                                        <p:strVal val="visible"/>
                                      </p:to>
                                    </p:set>
                                    <p:animEffect transition="in" filter="fade">
                                      <p:cBhvr>
                                        <p:cTn id="13" dur="1000"/>
                                        <p:tgtEl>
                                          <p:spTgt spid="5">
                                            <p:graphicEl>
                                              <a:dgm id="{DE6533EF-91C2-488E-93F3-BF3609BF89B9}"/>
                                            </p:graphicEl>
                                          </p:spTgt>
                                        </p:tgtEl>
                                      </p:cBhvr>
                                    </p:animEffect>
                                    <p:anim calcmode="lin" valueType="num">
                                      <p:cBhvr>
                                        <p:cTn id="14" dur="1000" fill="hold"/>
                                        <p:tgtEl>
                                          <p:spTgt spid="5">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رسالت مالی</a:t>
            </a:r>
            <a:endParaRPr lang="en-US" dirty="0"/>
          </a:p>
        </p:txBody>
      </p:sp>
      <p:graphicFrame>
        <p:nvGraphicFramePr>
          <p:cNvPr id="7" name="Content Placeholder 6"/>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11</a:t>
            </a:fld>
            <a:endParaRPr lang="en-US"/>
          </a:p>
        </p:txBody>
      </p:sp>
    </p:spTree>
    <p:extLst>
      <p:ext uri="{BB962C8B-B14F-4D97-AF65-F5344CB8AC3E}">
        <p14:creationId xmlns:p14="http://schemas.microsoft.com/office/powerpoint/2010/main" val="252474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
                                            <p:graphicEl>
                                              <a:dgm id="{1504879C-F3C2-4406-A002-7E2136AB71C9}"/>
                                            </p:graphicEl>
                                          </p:spTgt>
                                        </p:tgtEl>
                                        <p:attrNameLst>
                                          <p:attrName>style.visibility</p:attrName>
                                        </p:attrNameLst>
                                      </p:cBhvr>
                                      <p:to>
                                        <p:strVal val="visible"/>
                                      </p:to>
                                    </p:set>
                                    <p:animEffect transition="in" filter="plus(in)">
                                      <p:cBhvr>
                                        <p:cTn id="7" dur="2000"/>
                                        <p:tgtEl>
                                          <p:spTgt spid="7">
                                            <p:graphicEl>
                                              <a:dgm id="{1504879C-F3C2-4406-A002-7E2136AB71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graphicEl>
                                              <a:dgm id="{957E4A09-4765-494F-A708-C26FDA4393D3}"/>
                                            </p:graphicEl>
                                          </p:spTgt>
                                        </p:tgtEl>
                                        <p:attrNameLst>
                                          <p:attrName>style.visibility</p:attrName>
                                        </p:attrNameLst>
                                      </p:cBhvr>
                                      <p:to>
                                        <p:strVal val="visible"/>
                                      </p:to>
                                    </p:set>
                                    <p:animEffect transition="in" filter="plus(in)">
                                      <p:cBhvr>
                                        <p:cTn id="12" dur="2000"/>
                                        <p:tgtEl>
                                          <p:spTgt spid="7">
                                            <p:graphicEl>
                                              <a:dgm id="{957E4A09-4765-494F-A708-C26FDA4393D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fa-IR" dirty="0" smtClean="0">
                <a:cs typeface="B Zar" pitchFamily="2" charset="-78"/>
              </a:rPr>
              <a:t>منجمله</a:t>
            </a:r>
            <a:r>
              <a:rPr lang="fa-IR" dirty="0" smtClean="0"/>
              <a:t>:</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110</a:t>
            </a:fld>
            <a:endParaRPr lang="en-US"/>
          </a:p>
        </p:txBody>
      </p:sp>
    </p:spTree>
    <p:extLst>
      <p:ext uri="{BB962C8B-B14F-4D97-AF65-F5344CB8AC3E}">
        <p14:creationId xmlns:p14="http://schemas.microsoft.com/office/powerpoint/2010/main" val="112709412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endParaRPr lang="en-US" dirty="0"/>
          </a:p>
        </p:txBody>
      </p:sp>
      <p:graphicFrame>
        <p:nvGraphicFramePr>
          <p:cNvPr id="6" name="Content Placeholder 5"/>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111</a:t>
            </a:fld>
            <a:endParaRPr lang="en-US"/>
          </a:p>
        </p:txBody>
      </p:sp>
    </p:spTree>
    <p:extLst>
      <p:ext uri="{BB962C8B-B14F-4D97-AF65-F5344CB8AC3E}">
        <p14:creationId xmlns:p14="http://schemas.microsoft.com/office/powerpoint/2010/main" val="400984444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چگونه اين اهداف را مي‌توان تأمين كرد؟</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112</a:t>
            </a:fld>
            <a:endParaRPr lang="en-US"/>
          </a:p>
        </p:txBody>
      </p:sp>
      <p:graphicFrame>
        <p:nvGraphicFramePr>
          <p:cNvPr id="5" name="Content Placeholder 5"/>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66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graphicEl>
                                              <a:dgm id="{B81F8A28-7F2C-4D5C-A581-99DDA73530BC}"/>
                                            </p:graphicEl>
                                          </p:spTgt>
                                        </p:tgtEl>
                                        <p:attrNameLst>
                                          <p:attrName>style.visibility</p:attrName>
                                        </p:attrNameLst>
                                      </p:cBhvr>
                                      <p:to>
                                        <p:strVal val="visible"/>
                                      </p:to>
                                    </p:set>
                                    <p:animEffect transition="in" filter="fade">
                                      <p:cBhvr>
                                        <p:cTn id="7" dur="1000"/>
                                        <p:tgtEl>
                                          <p:spTgt spid="5">
                                            <p:graphicEl>
                                              <a:dgm id="{B81F8A28-7F2C-4D5C-A581-99DDA73530BC}"/>
                                            </p:graphicEl>
                                          </p:spTgt>
                                        </p:tgtEl>
                                      </p:cBhvr>
                                    </p:animEffect>
                                    <p:anim calcmode="lin" valueType="num">
                                      <p:cBhvr>
                                        <p:cTn id="8" dur="1000" fill="hold"/>
                                        <p:tgtEl>
                                          <p:spTgt spid="5">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DE6533EF-91C2-488E-93F3-BF3609BF89B9}"/>
                                            </p:graphicEl>
                                          </p:spTgt>
                                        </p:tgtEl>
                                        <p:attrNameLst>
                                          <p:attrName>style.visibility</p:attrName>
                                        </p:attrNameLst>
                                      </p:cBhvr>
                                      <p:to>
                                        <p:strVal val="visible"/>
                                      </p:to>
                                    </p:set>
                                    <p:animEffect transition="in" filter="fade">
                                      <p:cBhvr>
                                        <p:cTn id="13" dur="1000"/>
                                        <p:tgtEl>
                                          <p:spTgt spid="5">
                                            <p:graphicEl>
                                              <a:dgm id="{DE6533EF-91C2-488E-93F3-BF3609BF89B9}"/>
                                            </p:graphicEl>
                                          </p:spTgt>
                                        </p:tgtEl>
                                      </p:cBhvr>
                                    </p:animEffect>
                                    <p:anim calcmode="lin" valueType="num">
                                      <p:cBhvr>
                                        <p:cTn id="14" dur="1000" fill="hold"/>
                                        <p:tgtEl>
                                          <p:spTgt spid="5">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113</a:t>
            </a:fld>
            <a:endParaRPr lang="en-US"/>
          </a:p>
        </p:txBody>
      </p:sp>
    </p:spTree>
    <p:extLst>
      <p:ext uri="{BB962C8B-B14F-4D97-AF65-F5344CB8AC3E}">
        <p14:creationId xmlns:p14="http://schemas.microsoft.com/office/powerpoint/2010/main" val="203616622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114</a:t>
            </a:fld>
            <a:endParaRPr lang="en-US"/>
          </a:p>
        </p:txBody>
      </p:sp>
    </p:spTree>
    <p:extLst>
      <p:ext uri="{BB962C8B-B14F-4D97-AF65-F5344CB8AC3E}">
        <p14:creationId xmlns:p14="http://schemas.microsoft.com/office/powerpoint/2010/main" val="428947598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چگونه اين اهداف را مي‌توان تأمين كرد؟</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115</a:t>
            </a:fld>
            <a:endParaRPr lang="en-US"/>
          </a:p>
        </p:txBody>
      </p:sp>
      <p:graphicFrame>
        <p:nvGraphicFramePr>
          <p:cNvPr id="5" name="Content Placeholder 5"/>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193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graphicEl>
                                              <a:dgm id="{B81F8A28-7F2C-4D5C-A581-99DDA73530BC}"/>
                                            </p:graphicEl>
                                          </p:spTgt>
                                        </p:tgtEl>
                                        <p:attrNameLst>
                                          <p:attrName>style.visibility</p:attrName>
                                        </p:attrNameLst>
                                      </p:cBhvr>
                                      <p:to>
                                        <p:strVal val="visible"/>
                                      </p:to>
                                    </p:set>
                                    <p:animEffect transition="in" filter="fade">
                                      <p:cBhvr>
                                        <p:cTn id="7" dur="1000"/>
                                        <p:tgtEl>
                                          <p:spTgt spid="5">
                                            <p:graphicEl>
                                              <a:dgm id="{B81F8A28-7F2C-4D5C-A581-99DDA73530BC}"/>
                                            </p:graphicEl>
                                          </p:spTgt>
                                        </p:tgtEl>
                                      </p:cBhvr>
                                    </p:animEffect>
                                    <p:anim calcmode="lin" valueType="num">
                                      <p:cBhvr>
                                        <p:cTn id="8" dur="1000" fill="hold"/>
                                        <p:tgtEl>
                                          <p:spTgt spid="5">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DE6533EF-91C2-488E-93F3-BF3609BF89B9}"/>
                                            </p:graphicEl>
                                          </p:spTgt>
                                        </p:tgtEl>
                                        <p:attrNameLst>
                                          <p:attrName>style.visibility</p:attrName>
                                        </p:attrNameLst>
                                      </p:cBhvr>
                                      <p:to>
                                        <p:strVal val="visible"/>
                                      </p:to>
                                    </p:set>
                                    <p:animEffect transition="in" filter="fade">
                                      <p:cBhvr>
                                        <p:cTn id="13" dur="1000"/>
                                        <p:tgtEl>
                                          <p:spTgt spid="5">
                                            <p:graphicEl>
                                              <a:dgm id="{DE6533EF-91C2-488E-93F3-BF3609BF89B9}"/>
                                            </p:graphicEl>
                                          </p:spTgt>
                                        </p:tgtEl>
                                      </p:cBhvr>
                                    </p:animEffect>
                                    <p:anim calcmode="lin" valueType="num">
                                      <p:cBhvr>
                                        <p:cTn id="14" dur="1000" fill="hold"/>
                                        <p:tgtEl>
                                          <p:spTgt spid="5">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116</a:t>
            </a:fld>
            <a:endParaRPr lang="en-US"/>
          </a:p>
        </p:txBody>
      </p:sp>
    </p:spTree>
    <p:extLst>
      <p:ext uri="{BB962C8B-B14F-4D97-AF65-F5344CB8AC3E}">
        <p14:creationId xmlns:p14="http://schemas.microsoft.com/office/powerpoint/2010/main" val="183389741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چگونه اين اهداف را مي‌توان تأمين كرد؟</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117</a:t>
            </a:fld>
            <a:endParaRPr lang="en-US"/>
          </a:p>
        </p:txBody>
      </p:sp>
      <p:graphicFrame>
        <p:nvGraphicFramePr>
          <p:cNvPr id="5" name="Content Placeholder 5"/>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85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graphicEl>
                                              <a:dgm id="{B81F8A28-7F2C-4D5C-A581-99DDA73530BC}"/>
                                            </p:graphicEl>
                                          </p:spTgt>
                                        </p:tgtEl>
                                        <p:attrNameLst>
                                          <p:attrName>style.visibility</p:attrName>
                                        </p:attrNameLst>
                                      </p:cBhvr>
                                      <p:to>
                                        <p:strVal val="visible"/>
                                      </p:to>
                                    </p:set>
                                    <p:animEffect transition="in" filter="fade">
                                      <p:cBhvr>
                                        <p:cTn id="7" dur="1000"/>
                                        <p:tgtEl>
                                          <p:spTgt spid="5">
                                            <p:graphicEl>
                                              <a:dgm id="{B81F8A28-7F2C-4D5C-A581-99DDA73530BC}"/>
                                            </p:graphicEl>
                                          </p:spTgt>
                                        </p:tgtEl>
                                      </p:cBhvr>
                                    </p:animEffect>
                                    <p:anim calcmode="lin" valueType="num">
                                      <p:cBhvr>
                                        <p:cTn id="8" dur="1000" fill="hold"/>
                                        <p:tgtEl>
                                          <p:spTgt spid="5">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DE6533EF-91C2-488E-93F3-BF3609BF89B9}"/>
                                            </p:graphicEl>
                                          </p:spTgt>
                                        </p:tgtEl>
                                        <p:attrNameLst>
                                          <p:attrName>style.visibility</p:attrName>
                                        </p:attrNameLst>
                                      </p:cBhvr>
                                      <p:to>
                                        <p:strVal val="visible"/>
                                      </p:to>
                                    </p:set>
                                    <p:animEffect transition="in" filter="fade">
                                      <p:cBhvr>
                                        <p:cTn id="13" dur="1000"/>
                                        <p:tgtEl>
                                          <p:spTgt spid="5">
                                            <p:graphicEl>
                                              <a:dgm id="{DE6533EF-91C2-488E-93F3-BF3609BF89B9}"/>
                                            </p:graphicEl>
                                          </p:spTgt>
                                        </p:tgtEl>
                                      </p:cBhvr>
                                    </p:animEffect>
                                    <p:anim calcmode="lin" valueType="num">
                                      <p:cBhvr>
                                        <p:cTn id="14" dur="1000" fill="hold"/>
                                        <p:tgtEl>
                                          <p:spTgt spid="5">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118</a:t>
            </a:fld>
            <a:endParaRPr lang="en-US"/>
          </a:p>
        </p:txBody>
      </p:sp>
    </p:spTree>
    <p:extLst>
      <p:ext uri="{BB962C8B-B14F-4D97-AF65-F5344CB8AC3E}">
        <p14:creationId xmlns:p14="http://schemas.microsoft.com/office/powerpoint/2010/main" val="105777597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چگونه اين اهداف را مي‌توان تأمين كرد؟</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119</a:t>
            </a:fld>
            <a:endParaRPr lang="en-US"/>
          </a:p>
        </p:txBody>
      </p:sp>
      <p:graphicFrame>
        <p:nvGraphicFramePr>
          <p:cNvPr id="5" name="Content Placeholder 5"/>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273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graphicEl>
                                              <a:dgm id="{B81F8A28-7F2C-4D5C-A581-99DDA73530BC}"/>
                                            </p:graphicEl>
                                          </p:spTgt>
                                        </p:tgtEl>
                                        <p:attrNameLst>
                                          <p:attrName>style.visibility</p:attrName>
                                        </p:attrNameLst>
                                      </p:cBhvr>
                                      <p:to>
                                        <p:strVal val="visible"/>
                                      </p:to>
                                    </p:set>
                                    <p:animEffect transition="in" filter="fade">
                                      <p:cBhvr>
                                        <p:cTn id="7" dur="1000"/>
                                        <p:tgtEl>
                                          <p:spTgt spid="5">
                                            <p:graphicEl>
                                              <a:dgm id="{B81F8A28-7F2C-4D5C-A581-99DDA73530BC}"/>
                                            </p:graphicEl>
                                          </p:spTgt>
                                        </p:tgtEl>
                                      </p:cBhvr>
                                    </p:animEffect>
                                    <p:anim calcmode="lin" valueType="num">
                                      <p:cBhvr>
                                        <p:cTn id="8" dur="1000" fill="hold"/>
                                        <p:tgtEl>
                                          <p:spTgt spid="5">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DE6533EF-91C2-488E-93F3-BF3609BF89B9}"/>
                                            </p:graphicEl>
                                          </p:spTgt>
                                        </p:tgtEl>
                                        <p:attrNameLst>
                                          <p:attrName>style.visibility</p:attrName>
                                        </p:attrNameLst>
                                      </p:cBhvr>
                                      <p:to>
                                        <p:strVal val="visible"/>
                                      </p:to>
                                    </p:set>
                                    <p:animEffect transition="in" filter="fade">
                                      <p:cBhvr>
                                        <p:cTn id="13" dur="1000"/>
                                        <p:tgtEl>
                                          <p:spTgt spid="5">
                                            <p:graphicEl>
                                              <a:dgm id="{DE6533EF-91C2-488E-93F3-BF3609BF89B9}"/>
                                            </p:graphicEl>
                                          </p:spTgt>
                                        </p:tgtEl>
                                      </p:cBhvr>
                                    </p:animEffect>
                                    <p:anim calcmode="lin" valueType="num">
                                      <p:cBhvr>
                                        <p:cTn id="14" dur="1000" fill="hold"/>
                                        <p:tgtEl>
                                          <p:spTgt spid="5">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تخصص مالی در بنگاه‌های غیرمالی</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12</a:t>
            </a:fld>
            <a:endParaRPr lang="en-US"/>
          </a:p>
        </p:txBody>
      </p:sp>
    </p:spTree>
    <p:extLst>
      <p:ext uri="{BB962C8B-B14F-4D97-AF65-F5344CB8AC3E}">
        <p14:creationId xmlns:p14="http://schemas.microsoft.com/office/powerpoint/2010/main" val="41748111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چگونه اين اهداف را مي‌توان تأمين كرد؟</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120</a:t>
            </a:fld>
            <a:endParaRPr lang="en-US"/>
          </a:p>
        </p:txBody>
      </p:sp>
      <p:graphicFrame>
        <p:nvGraphicFramePr>
          <p:cNvPr id="5" name="Content Placeholder 5"/>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571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graphicEl>
                                              <a:dgm id="{B81F8A28-7F2C-4D5C-A581-99DDA73530BC}"/>
                                            </p:graphicEl>
                                          </p:spTgt>
                                        </p:tgtEl>
                                        <p:attrNameLst>
                                          <p:attrName>style.visibility</p:attrName>
                                        </p:attrNameLst>
                                      </p:cBhvr>
                                      <p:to>
                                        <p:strVal val="visible"/>
                                      </p:to>
                                    </p:set>
                                    <p:animEffect transition="in" filter="fade">
                                      <p:cBhvr>
                                        <p:cTn id="7" dur="1000"/>
                                        <p:tgtEl>
                                          <p:spTgt spid="5">
                                            <p:graphicEl>
                                              <a:dgm id="{B81F8A28-7F2C-4D5C-A581-99DDA73530BC}"/>
                                            </p:graphicEl>
                                          </p:spTgt>
                                        </p:tgtEl>
                                      </p:cBhvr>
                                    </p:animEffect>
                                    <p:anim calcmode="lin" valueType="num">
                                      <p:cBhvr>
                                        <p:cTn id="8" dur="1000" fill="hold"/>
                                        <p:tgtEl>
                                          <p:spTgt spid="5">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DE6533EF-91C2-488E-93F3-BF3609BF89B9}"/>
                                            </p:graphicEl>
                                          </p:spTgt>
                                        </p:tgtEl>
                                        <p:attrNameLst>
                                          <p:attrName>style.visibility</p:attrName>
                                        </p:attrNameLst>
                                      </p:cBhvr>
                                      <p:to>
                                        <p:strVal val="visible"/>
                                      </p:to>
                                    </p:set>
                                    <p:animEffect transition="in" filter="fade">
                                      <p:cBhvr>
                                        <p:cTn id="13" dur="1000"/>
                                        <p:tgtEl>
                                          <p:spTgt spid="5">
                                            <p:graphicEl>
                                              <a:dgm id="{DE6533EF-91C2-488E-93F3-BF3609BF89B9}"/>
                                            </p:graphicEl>
                                          </p:spTgt>
                                        </p:tgtEl>
                                      </p:cBhvr>
                                    </p:animEffect>
                                    <p:anim calcmode="lin" valueType="num">
                                      <p:cBhvr>
                                        <p:cTn id="14" dur="1000" fill="hold"/>
                                        <p:tgtEl>
                                          <p:spTgt spid="5">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90600"/>
          </a:xfrm>
        </p:spPr>
        <p:txBody>
          <a:bodyPr/>
          <a:lstStyle/>
          <a:p>
            <a:pPr lvl="0"/>
            <a:r>
              <a:rPr lang="fa-IR" sz="2800" dirty="0" smtClean="0"/>
              <a:t>اين مكانيزم‌ها برحسب منبع اصلي تضمين بازپرداخت شامل تقسيمات زير مي‌شوند: </a:t>
            </a:r>
            <a:endParaRPr lang="en-US" sz="2800"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121</a:t>
            </a:fld>
            <a:endParaRPr lang="en-US"/>
          </a:p>
        </p:txBody>
      </p:sp>
    </p:spTree>
    <p:extLst>
      <p:ext uri="{BB962C8B-B14F-4D97-AF65-F5344CB8AC3E}">
        <p14:creationId xmlns:p14="http://schemas.microsoft.com/office/powerpoint/2010/main" val="179613701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90600"/>
          </a:xfrm>
        </p:spPr>
        <p:txBody>
          <a:bodyPr/>
          <a:lstStyle/>
          <a:p>
            <a:pPr lvl="0"/>
            <a:r>
              <a:rPr lang="fa-IR" sz="2800" dirty="0" smtClean="0"/>
              <a:t>اين مكانيزم‌ها برحسب منبع اصلي تضمين بازپرداخت شامل تقسيمات زير مي‌شوند: </a:t>
            </a:r>
            <a:endParaRPr lang="en-US" sz="2800"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122</a:t>
            </a:fld>
            <a:endParaRPr lang="en-US"/>
          </a:p>
        </p:txBody>
      </p:sp>
    </p:spTree>
    <p:extLst>
      <p:ext uri="{BB962C8B-B14F-4D97-AF65-F5344CB8AC3E}">
        <p14:creationId xmlns:p14="http://schemas.microsoft.com/office/powerpoint/2010/main" val="192169712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فاينانس به اعتبار تضمين مدت</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123</a:t>
            </a:fld>
            <a:endParaRPr lang="en-US"/>
          </a:p>
        </p:txBody>
      </p:sp>
      <p:sp>
        <p:nvSpPr>
          <p:cNvPr id="6" name="Content Placeholder 5"/>
          <p:cNvSpPr>
            <a:spLocks noGrp="1"/>
          </p:cNvSpPr>
          <p:nvPr>
            <p:ph idx="1"/>
          </p:nvPr>
        </p:nvSpPr>
        <p:spPr/>
        <p:txBody>
          <a:bodyPr/>
          <a:lstStyle/>
          <a:p>
            <a:pPr>
              <a:spcBef>
                <a:spcPts val="1200"/>
              </a:spcBef>
            </a:pPr>
            <a:r>
              <a:rPr lang="fa-IR" sz="2400" dirty="0" smtClean="0">
                <a:cs typeface="B Zar" pitchFamily="2" charset="-78"/>
              </a:rPr>
              <a:t>اين نوع فاینانس شامل دو نوع: </a:t>
            </a:r>
            <a:endParaRPr lang="en-US" sz="2400" dirty="0" smtClean="0">
              <a:cs typeface="B Zar" pitchFamily="2" charset="-78"/>
            </a:endParaRPr>
          </a:p>
          <a:p>
            <a:pPr lvl="1">
              <a:spcBef>
                <a:spcPts val="1200"/>
              </a:spcBef>
            </a:pPr>
            <a:r>
              <a:rPr lang="fa-IR" sz="2000" dirty="0" smtClean="0">
                <a:cs typeface="B Zar" pitchFamily="2" charset="-78"/>
              </a:rPr>
              <a:t>دولت به دولت</a:t>
            </a:r>
          </a:p>
          <a:p>
            <a:pPr lvl="1">
              <a:spcBef>
                <a:spcPts val="1200"/>
              </a:spcBef>
            </a:pPr>
            <a:r>
              <a:rPr lang="fa-IR" sz="2000" dirty="0" smtClean="0">
                <a:cs typeface="B Zar" pitchFamily="2" charset="-78"/>
              </a:rPr>
              <a:t>بانك‌ها به بانك‌ها </a:t>
            </a:r>
            <a:endParaRPr lang="en-US" sz="2000" dirty="0" smtClean="0">
              <a:cs typeface="B Zar" pitchFamily="2" charset="-78"/>
            </a:endParaRPr>
          </a:p>
          <a:p>
            <a:pPr>
              <a:spcBef>
                <a:spcPts val="1200"/>
              </a:spcBef>
              <a:buNone/>
            </a:pPr>
            <a:r>
              <a:rPr lang="fa-IR" sz="2400" dirty="0" smtClean="0">
                <a:cs typeface="B Zar" pitchFamily="2" charset="-78"/>
              </a:rPr>
              <a:t>	مي‌شوند. نقش دولت در هر دو حالت دادن تضمين بازپرداخت اصل و فرع منابع مالي مأخوذه است. اين تضمين به دو صورت داده مي‌شود: </a:t>
            </a:r>
          </a:p>
          <a:p>
            <a:pPr>
              <a:spcBef>
                <a:spcPts val="1200"/>
              </a:spcBef>
              <a:buNone/>
            </a:pPr>
            <a:r>
              <a:rPr lang="fa-IR" sz="2400" dirty="0" smtClean="0">
                <a:cs typeface="B Zar" pitchFamily="2" charset="-78"/>
              </a:rPr>
              <a:t>1. مستقيم از طريق يك دولت به دولت ديگر يا به مؤسسه مالي بين‌المللي مثل بانك جهاني، صندوق بين‌المللي پول </a:t>
            </a:r>
            <a:r>
              <a:rPr lang="en-US" sz="2400" dirty="0" smtClean="0">
                <a:cs typeface="B Zar" pitchFamily="2" charset="-78"/>
              </a:rPr>
              <a:t>IFC</a:t>
            </a:r>
            <a:r>
              <a:rPr lang="fa-IR" sz="2400" dirty="0" smtClean="0">
                <a:cs typeface="B Zar" pitchFamily="2" charset="-78"/>
              </a:rPr>
              <a:t> و ساير مؤسسات بين‌المللي</a:t>
            </a:r>
          </a:p>
          <a:p>
            <a:pPr>
              <a:spcBef>
                <a:spcPts val="1200"/>
              </a:spcBef>
              <a:buNone/>
            </a:pPr>
            <a:r>
              <a:rPr lang="fa-IR" sz="2400" dirty="0" smtClean="0">
                <a:cs typeface="B Zar" pitchFamily="2" charset="-78"/>
              </a:rPr>
              <a:t>2. غيرمستقيم و از طريق بيمه‌هاي صادراتي. در اين حالت دولت‌ها با يكديگر توافق مي‌كنند كه دولت متقاضي، بازپرداخت وام‌هايي را كه بانك‌هاي كشور وام‌دهنده نزد بيمه صادراتي كشور وام‌دهنده بيمه مي‌كند تضمين كند. در اين صورت دوم مذكور به بانك كشور وام‌گيرنده يا به بنگاه كشور وام‌گيرنده اعطا مي‌شود. </a:t>
            </a:r>
            <a:endParaRPr lang="en-US" sz="2400" dirty="0">
              <a:cs typeface="B Zar" pitchFamily="2" charset="-78"/>
            </a:endParaRPr>
          </a:p>
        </p:txBody>
      </p:sp>
    </p:spTree>
    <p:extLst>
      <p:ext uri="{BB962C8B-B14F-4D97-AF65-F5344CB8AC3E}">
        <p14:creationId xmlns:p14="http://schemas.microsoft.com/office/powerpoint/2010/main" val="118163060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76400"/>
            <a:ext cx="8229600" cy="4267200"/>
          </a:xfrm>
        </p:spPr>
        <p:style>
          <a:lnRef idx="0">
            <a:schemeClr val="accent1"/>
          </a:lnRef>
          <a:fillRef idx="3">
            <a:schemeClr val="accent1"/>
          </a:fillRef>
          <a:effectRef idx="3">
            <a:schemeClr val="accent1"/>
          </a:effectRef>
          <a:fontRef idx="minor">
            <a:schemeClr val="lt1"/>
          </a:fontRef>
        </p:style>
        <p:txBody>
          <a:bodyPr/>
          <a:lstStyle/>
          <a:p>
            <a:pPr>
              <a:lnSpc>
                <a:spcPct val="200000"/>
              </a:lnSpc>
            </a:pPr>
            <a:r>
              <a:rPr lang="fa-IR" dirty="0" smtClean="0">
                <a:cs typeface="B Zar" pitchFamily="2" charset="-78"/>
              </a:rPr>
              <a:t>با توجه به اين‌كه اين نوع وام‌ها به حمايت دولت‌هاي وام‌دهنده متكي است، استفاده از آن مستلزم روابط بين‌المللي مناسب است. با </a:t>
            </a:r>
            <a:r>
              <a:rPr lang="fa-IR" smtClean="0">
                <a:cs typeface="B Zar" pitchFamily="2" charset="-78"/>
              </a:rPr>
              <a:t>عنايت به شرايط </a:t>
            </a:r>
            <a:r>
              <a:rPr lang="fa-IR" dirty="0" smtClean="0">
                <a:cs typeface="B Zar" pitchFamily="2" charset="-78"/>
              </a:rPr>
              <a:t>تحريم استفاده از اين نوع وام در حال حاضر براي پروژه‌هاي نفت و گاز و پتروشيمي مقدور نمي‌باشد. </a:t>
            </a:r>
            <a:endParaRPr lang="en-US" dirty="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124</a:t>
            </a:fld>
            <a:endParaRPr lang="en-US" dirty="0"/>
          </a:p>
        </p:txBody>
      </p:sp>
    </p:spTree>
    <p:extLst>
      <p:ext uri="{BB962C8B-B14F-4D97-AF65-F5344CB8AC3E}">
        <p14:creationId xmlns:p14="http://schemas.microsoft.com/office/powerpoint/2010/main" val="9082500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858000" cy="990600"/>
          </a:xfrm>
        </p:spPr>
        <p:txBody>
          <a:bodyPr/>
          <a:lstStyle/>
          <a:p>
            <a:r>
              <a:rPr lang="fa-IR" sz="3600" dirty="0" smtClean="0"/>
              <a:t>فاينانس به‌اعتبار تضمين و مكانزيم متكي به تضمين بانك‌ها </a:t>
            </a:r>
            <a:endParaRPr lang="en-US" sz="3600"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125</a:t>
            </a:fld>
            <a:endParaRPr lang="en-US"/>
          </a:p>
        </p:txBody>
      </p:sp>
    </p:spTree>
    <p:extLst>
      <p:ext uri="{BB962C8B-B14F-4D97-AF65-F5344CB8AC3E}">
        <p14:creationId xmlns:p14="http://schemas.microsoft.com/office/powerpoint/2010/main" val="344012301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858000" cy="990600"/>
          </a:xfrm>
        </p:spPr>
        <p:txBody>
          <a:bodyPr/>
          <a:lstStyle/>
          <a:p>
            <a:r>
              <a:rPr lang="fa-IR" sz="3600" dirty="0" smtClean="0"/>
              <a:t>فاينانس به‌اعتبار تضمين و مكانزيم متكي به تضمين بيمه</a:t>
            </a:r>
            <a:endParaRPr lang="en-US" sz="3600"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126</a:t>
            </a:fld>
            <a:endParaRPr lang="en-US"/>
          </a:p>
        </p:txBody>
      </p:sp>
    </p:spTree>
    <p:extLst>
      <p:ext uri="{BB962C8B-B14F-4D97-AF65-F5344CB8AC3E}">
        <p14:creationId xmlns:p14="http://schemas.microsoft.com/office/powerpoint/2010/main" val="366179378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858000" cy="990600"/>
          </a:xfrm>
        </p:spPr>
        <p:txBody>
          <a:bodyPr/>
          <a:lstStyle/>
          <a:p>
            <a:r>
              <a:rPr lang="fa-IR" sz="3600" dirty="0" smtClean="0"/>
              <a:t>فاينانس به‌اعتبار تضمين و مكانزيم متكي به تضمين شخص ثالث</a:t>
            </a:r>
            <a:endParaRPr lang="en-US" sz="3600" dirty="0"/>
          </a:p>
        </p:txBody>
      </p:sp>
      <p:graphicFrame>
        <p:nvGraphicFramePr>
          <p:cNvPr id="5" name="Content Placeholder 4"/>
          <p:cNvGraphicFramePr>
            <a:graphicFrameLocks noGrp="1"/>
          </p:cNvGraphicFramePr>
          <p:nvPr>
            <p:ph idx="1"/>
          </p:nvPr>
        </p:nvGraphicFramePr>
        <p:xfrm>
          <a:off x="457200" y="1371601"/>
          <a:ext cx="8229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127</a:t>
            </a:fld>
            <a:endParaRPr lang="en-US"/>
          </a:p>
        </p:txBody>
      </p:sp>
      <p:sp>
        <p:nvSpPr>
          <p:cNvPr id="6" name="Rounded Rectangle 5"/>
          <p:cNvSpPr/>
          <p:nvPr/>
        </p:nvSpPr>
        <p:spPr>
          <a:xfrm rot="537987">
            <a:off x="409661" y="4960385"/>
            <a:ext cx="8001000" cy="1066800"/>
          </a:xfrm>
          <a:prstGeom prst="roundRect">
            <a:avLst>
              <a:gd name="adj" fmla="val 46599"/>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lvl="0" algn="justLow" rtl="1"/>
            <a:r>
              <a:rPr lang="fa-IR" sz="2000" dirty="0" smtClean="0">
                <a:cs typeface="B Zar" pitchFamily="2" charset="-78"/>
              </a:rPr>
              <a:t>اين امر مي‌تواند به اتكاي وثائقي باشد كه شخص ضامن از پروژه در اختيار دارد و يا نقشي كه شخص ثالث در پروژه عهده‌دار شده است. شركت‌هاي </a:t>
            </a:r>
            <a:r>
              <a:rPr lang="en-US" sz="2000" dirty="0" smtClean="0">
                <a:cs typeface="B Zar" pitchFamily="2" charset="-78"/>
              </a:rPr>
              <a:t>leasing</a:t>
            </a:r>
            <a:r>
              <a:rPr lang="fa-IR" sz="2000" dirty="0" smtClean="0">
                <a:cs typeface="B Zar" pitchFamily="2" charset="-78"/>
              </a:rPr>
              <a:t> هم در اين گروه مي‌گنجند</a:t>
            </a:r>
            <a:endParaRPr lang="en-US" sz="2000" dirty="0" smtClean="0">
              <a:cs typeface="B Zar" pitchFamily="2" charset="-78"/>
            </a:endParaRPr>
          </a:p>
        </p:txBody>
      </p:sp>
    </p:spTree>
    <p:extLst>
      <p:ext uri="{BB962C8B-B14F-4D97-AF65-F5344CB8AC3E}">
        <p14:creationId xmlns:p14="http://schemas.microsoft.com/office/powerpoint/2010/main" val="16907756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858000" cy="990600"/>
          </a:xfrm>
        </p:spPr>
        <p:txBody>
          <a:bodyPr/>
          <a:lstStyle/>
          <a:p>
            <a:r>
              <a:rPr lang="fa-IR" sz="3600" dirty="0" smtClean="0"/>
              <a:t>فاينانس به‌اعتبار تضمين و مكانزيم متكي به تضمين تأمين‌كننده مالي</a:t>
            </a:r>
            <a:endParaRPr lang="en-US" sz="3600"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128</a:t>
            </a:fld>
            <a:endParaRPr lang="en-US"/>
          </a:p>
        </p:txBody>
      </p:sp>
    </p:spTree>
    <p:extLst>
      <p:ext uri="{BB962C8B-B14F-4D97-AF65-F5344CB8AC3E}">
        <p14:creationId xmlns:p14="http://schemas.microsoft.com/office/powerpoint/2010/main" val="383680562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858000" cy="990600"/>
          </a:xfrm>
        </p:spPr>
        <p:txBody>
          <a:bodyPr/>
          <a:lstStyle/>
          <a:p>
            <a:r>
              <a:rPr lang="fa-IR" sz="3600" dirty="0" smtClean="0"/>
              <a:t>فاينانس به‌اعتبار تضمين و مكانزيم متكي به تضمين دارايي‌هاي پروژه </a:t>
            </a:r>
            <a:r>
              <a:rPr lang="en-US" sz="3600" dirty="0" smtClean="0"/>
              <a:t>asset basket</a:t>
            </a:r>
            <a:endParaRPr lang="en-US" sz="3600"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129</a:t>
            </a:fld>
            <a:endParaRPr lang="en-US"/>
          </a:p>
        </p:txBody>
      </p:sp>
    </p:spTree>
    <p:extLst>
      <p:ext uri="{BB962C8B-B14F-4D97-AF65-F5344CB8AC3E}">
        <p14:creationId xmlns:p14="http://schemas.microsoft.com/office/powerpoint/2010/main" val="4265977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ارتباط شرکت با بازارهاي مالي</a:t>
            </a:r>
            <a:endParaRPr lang="en-US" b="1" dirty="0" smtClean="0"/>
          </a:p>
        </p:txBody>
      </p:sp>
      <p:sp>
        <p:nvSpPr>
          <p:cNvPr id="3" name="Content Placeholder 2"/>
          <p:cNvSpPr>
            <a:spLocks noGrp="1"/>
          </p:cNvSpPr>
          <p:nvPr>
            <p:ph idx="1"/>
          </p:nvPr>
        </p:nvSpPr>
        <p:spPr>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indent="0" algn="ctr" rtl="0" eaLnBrk="1" hangingPunct="1">
              <a:lnSpc>
                <a:spcPct val="150000"/>
              </a:lnSpc>
              <a:spcBef>
                <a:spcPct val="0"/>
              </a:spcBef>
              <a:spcAft>
                <a:spcPts val="1000"/>
              </a:spcAft>
              <a:buNone/>
            </a:pPr>
            <a:r>
              <a:rPr lang="fa-IR" sz="1400" kern="1200" dirty="0" smtClean="0">
                <a:latin typeface="Calibri" pitchFamily="34" charset="0"/>
                <a:ea typeface="Arial" pitchFamily="34" charset="0"/>
                <a:cs typeface="B Zar" pitchFamily="2" charset="-78"/>
              </a:rPr>
              <a:t>		</a:t>
            </a:r>
          </a:p>
          <a:p>
            <a:pPr marL="0" indent="0" algn="ctr" rtl="0" eaLnBrk="1" hangingPunct="1">
              <a:lnSpc>
                <a:spcPct val="150000"/>
              </a:lnSpc>
              <a:spcBef>
                <a:spcPct val="0"/>
              </a:spcBef>
              <a:spcAft>
                <a:spcPts val="1000"/>
              </a:spcAft>
              <a:buNone/>
            </a:pPr>
            <a:endParaRPr lang="fa-IR" sz="1400" kern="1200" dirty="0" smtClean="0">
              <a:latin typeface="Calibri" pitchFamily="34" charset="0"/>
              <a:ea typeface="Arial" pitchFamily="34" charset="0"/>
              <a:cs typeface="B Zar" pitchFamily="2" charset="-78"/>
            </a:endParaRPr>
          </a:p>
          <a:p>
            <a:pPr marL="0" indent="0" algn="ctr" rtl="0" eaLnBrk="1" hangingPunct="1">
              <a:lnSpc>
                <a:spcPct val="150000"/>
              </a:lnSpc>
              <a:spcBef>
                <a:spcPct val="0"/>
              </a:spcBef>
              <a:spcAft>
                <a:spcPts val="1000"/>
              </a:spcAft>
              <a:buNone/>
            </a:pPr>
            <a:endParaRPr lang="en-US" sz="1400" kern="1200" dirty="0" smtClean="0">
              <a:latin typeface="Calibri" pitchFamily="34" charset="0"/>
              <a:ea typeface="Arial" pitchFamily="34" charset="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13</a:t>
            </a:fld>
            <a:endParaRPr lang="en-US"/>
          </a:p>
        </p:txBody>
      </p:sp>
      <p:cxnSp>
        <p:nvCxnSpPr>
          <p:cNvPr id="1120" name="AutoShape 96"/>
          <p:cNvCxnSpPr>
            <a:cxnSpLocks noChangeShapeType="1"/>
          </p:cNvCxnSpPr>
          <p:nvPr/>
        </p:nvCxnSpPr>
        <p:spPr bwMode="auto">
          <a:xfrm flipH="1">
            <a:off x="3097173" y="3019193"/>
            <a:ext cx="1519496" cy="0"/>
          </a:xfrm>
          <a:prstGeom prst="straightConnector1">
            <a:avLst/>
          </a:prstGeom>
          <a:noFill/>
          <a:ln w="28575">
            <a:solidFill>
              <a:srgbClr val="000000"/>
            </a:solidFill>
            <a:round/>
            <a:headEnd/>
            <a:tailEnd/>
          </a:ln>
        </p:spPr>
      </p:cxnSp>
      <p:sp>
        <p:nvSpPr>
          <p:cNvPr id="1121" name="AutoShape 97"/>
          <p:cNvSpPr>
            <a:spLocks noChangeArrowheads="1"/>
          </p:cNvSpPr>
          <p:nvPr/>
        </p:nvSpPr>
        <p:spPr bwMode="auto">
          <a:xfrm>
            <a:off x="990600" y="1676856"/>
            <a:ext cx="1933903" cy="3360101"/>
          </a:xfrm>
          <a:prstGeom prst="flowChartAlternateProcess">
            <a:avLst/>
          </a:prstGeom>
          <a:solidFill>
            <a:srgbClr val="F2DBDB"/>
          </a:solidFill>
          <a:ln w="31750">
            <a:solidFill>
              <a:srgbClr val="000000"/>
            </a:solidFill>
            <a:miter lim="800000"/>
            <a:headEnd/>
            <a:tailEnd/>
          </a:ln>
        </p:spPr>
        <p:txBody>
          <a:bodyPr vert="horz" wrap="square" lIns="0" tIns="45720" rIns="91440" bIns="45720" numCol="1" anchor="ctr" anchorCtr="0" compatLnSpc="1">
            <a:prstTxWarp prst="textNoShape">
              <a:avLst/>
            </a:prstTxWarp>
            <a:normAutofit/>
          </a:bodyPr>
          <a:lstStyle/>
          <a:p>
            <a:pPr marL="0" marR="0" lvl="0" indent="0" algn="r" defTabSz="914400" rtl="1" eaLnBrk="1" fontAlgn="base" latinLnBrk="0" hangingPunct="1">
              <a:lnSpc>
                <a:spcPct val="150000"/>
              </a:lnSpc>
              <a:spcBef>
                <a:spcPct val="0"/>
              </a:spcBef>
              <a:spcAft>
                <a:spcPts val="1000"/>
              </a:spcAft>
              <a:buClrTx/>
              <a:buSzTx/>
              <a:buFontTx/>
              <a:buNone/>
              <a:tabLst/>
            </a:pPr>
            <a:r>
              <a:rPr kumimoji="0" lang="fa-IR" sz="19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شرکت در دارايي‌ها سرمايه‌گذاري مي‌کند</a:t>
            </a:r>
            <a:r>
              <a:rPr kumimoji="0" lang="en-US" sz="1900" b="0" i="0" u="none" strike="noStrike" cap="none" normalizeH="0" baseline="0" dirty="0" smtClean="0">
                <a:ln>
                  <a:noFill/>
                </a:ln>
                <a:solidFill>
                  <a:schemeClr val="tx1"/>
                </a:solidFill>
                <a:effectLst/>
                <a:latin typeface="Calibri" pitchFamily="34" charset="0"/>
                <a:ea typeface="Arial" pitchFamily="34" charset="0"/>
                <a:cs typeface="B Zar" pitchFamily="2" charset="-78"/>
              </a:rPr>
              <a:t>:</a:t>
            </a:r>
          </a:p>
          <a:p>
            <a:pPr lvl="0" algn="r" rtl="1">
              <a:lnSpc>
                <a:spcPct val="150000"/>
              </a:lnSpc>
              <a:spcAft>
                <a:spcPts val="1000"/>
              </a:spcAft>
              <a:buFont typeface="Wingdings" pitchFamily="2" charset="2"/>
              <a:buChar char="q"/>
            </a:pPr>
            <a:r>
              <a:rPr lang="fa-IR" sz="1900" dirty="0" smtClean="0">
                <a:latin typeface="Calibri" pitchFamily="34" charset="0"/>
                <a:ea typeface="Arial" pitchFamily="34" charset="0"/>
                <a:cs typeface="B Zar" pitchFamily="2" charset="-78"/>
              </a:rPr>
              <a:t>دارايي‌هاي جاري</a:t>
            </a:r>
            <a:endParaRPr lang="en-US" sz="1900" dirty="0" smtClean="0">
              <a:latin typeface="Arial" pitchFamily="34" charset="0"/>
              <a:cs typeface="B Zar" pitchFamily="2" charset="-78"/>
            </a:endParaRPr>
          </a:p>
          <a:p>
            <a:pPr marL="0" marR="0" lvl="0" indent="0" algn="r" defTabSz="914400" rtl="1" eaLnBrk="1" fontAlgn="base" latinLnBrk="0" hangingPunct="1">
              <a:lnSpc>
                <a:spcPct val="150000"/>
              </a:lnSpc>
              <a:spcBef>
                <a:spcPct val="0"/>
              </a:spcBef>
              <a:spcAft>
                <a:spcPts val="1000"/>
              </a:spcAft>
              <a:buClrTx/>
              <a:buSzTx/>
              <a:buFont typeface="Wingdings" pitchFamily="2" charset="2"/>
              <a:buChar char="q"/>
              <a:tabLst/>
            </a:pPr>
            <a:r>
              <a:rPr kumimoji="0" lang="fa-IR" sz="19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دارايي‌هاي ثابت</a:t>
            </a:r>
            <a:endParaRPr kumimoji="0" lang="en-US" sz="1900" b="0" i="0" u="none" strike="noStrike" cap="none" normalizeH="0" baseline="0" dirty="0" smtClean="0">
              <a:ln>
                <a:noFill/>
              </a:ln>
              <a:solidFill>
                <a:schemeClr val="tx1"/>
              </a:solidFill>
              <a:effectLst/>
              <a:latin typeface="Arial" pitchFamily="34" charset="0"/>
              <a:cs typeface="B Zar" pitchFamily="2" charset="-78"/>
            </a:endParaRPr>
          </a:p>
        </p:txBody>
      </p:sp>
      <p:sp>
        <p:nvSpPr>
          <p:cNvPr id="1122" name="AutoShape 98"/>
          <p:cNvSpPr>
            <a:spLocks noChangeArrowheads="1"/>
          </p:cNvSpPr>
          <p:nvPr/>
        </p:nvSpPr>
        <p:spPr bwMode="auto">
          <a:xfrm>
            <a:off x="6067097" y="1600200"/>
            <a:ext cx="1933903" cy="3360101"/>
          </a:xfrm>
          <a:prstGeom prst="flowChartAlternateProcess">
            <a:avLst/>
          </a:prstGeom>
          <a:solidFill>
            <a:srgbClr val="8DB3E2"/>
          </a:solidFill>
          <a:ln w="31750" algn="ctr">
            <a:solidFill>
              <a:srgbClr val="000000"/>
            </a:solidFill>
            <a:miter lim="800000"/>
            <a:headEnd/>
            <a:tailEnd/>
          </a:ln>
          <a:effectLst/>
        </p:spPr>
        <p:txBody>
          <a:bodyPr vert="horz" wrap="square" lIns="91440" tIns="45720" rIns="91440" bIns="45720" numCol="1" anchor="ctr" anchorCtr="0" compatLnSpc="1">
            <a:prstTxWarp prst="textNoShape">
              <a:avLst/>
            </a:prstTxWarp>
          </a:bodyPr>
          <a:lstStyle/>
          <a:p>
            <a:pPr algn="r" rtl="1">
              <a:lnSpc>
                <a:spcPct val="150000"/>
              </a:lnSpc>
              <a:spcAft>
                <a:spcPts val="1000"/>
              </a:spcAft>
            </a:pPr>
            <a:r>
              <a:rPr lang="fa-IR" sz="1900" dirty="0" smtClean="0">
                <a:latin typeface="Calibri" pitchFamily="34" charset="0"/>
                <a:ea typeface="Arial" pitchFamily="34" charset="0"/>
                <a:cs typeface="B Zar" pitchFamily="2" charset="-78"/>
              </a:rPr>
              <a:t>بازارهاي مالي</a:t>
            </a:r>
          </a:p>
          <a:p>
            <a:pPr algn="r" rtl="1">
              <a:lnSpc>
                <a:spcPct val="150000"/>
              </a:lnSpc>
              <a:spcAft>
                <a:spcPts val="1000"/>
              </a:spcAft>
            </a:pPr>
            <a:r>
              <a:rPr lang="fa-IR" sz="1900" dirty="0" smtClean="0">
                <a:latin typeface="Calibri" pitchFamily="34" charset="0"/>
                <a:ea typeface="Arial" pitchFamily="34" charset="0"/>
                <a:cs typeface="B Zar" pitchFamily="2" charset="-78"/>
              </a:rPr>
              <a:t>(پول - سرمايه)</a:t>
            </a:r>
            <a:endParaRPr lang="en-US" sz="1900" dirty="0" smtClean="0">
              <a:latin typeface="Calibri" pitchFamily="34" charset="0"/>
              <a:ea typeface="Arial" pitchFamily="34" charset="0"/>
              <a:cs typeface="B Zar" pitchFamily="2" charset="-78"/>
            </a:endParaRPr>
          </a:p>
          <a:p>
            <a:pPr algn="r" rtl="1">
              <a:lnSpc>
                <a:spcPct val="150000"/>
              </a:lnSpc>
              <a:spcAft>
                <a:spcPts val="1000"/>
              </a:spcAft>
              <a:buFont typeface="Wingdings" pitchFamily="2" charset="2"/>
              <a:buChar char="ü"/>
            </a:pPr>
            <a:r>
              <a:rPr lang="fa-IR" sz="1900" dirty="0" smtClean="0">
                <a:latin typeface="Calibri" pitchFamily="34" charset="0"/>
                <a:ea typeface="Arial" pitchFamily="34" charset="0"/>
                <a:cs typeface="B Zar" pitchFamily="2" charset="-78"/>
              </a:rPr>
              <a:t>بدهي کوتاه‌مدت</a:t>
            </a:r>
          </a:p>
          <a:p>
            <a:pPr algn="r" rtl="1">
              <a:lnSpc>
                <a:spcPct val="150000"/>
              </a:lnSpc>
              <a:spcAft>
                <a:spcPts val="1000"/>
              </a:spcAft>
              <a:buFont typeface="Wingdings" pitchFamily="2" charset="2"/>
              <a:buChar char="ü"/>
            </a:pPr>
            <a:r>
              <a:rPr lang="fa-IR" sz="1900" dirty="0" smtClean="0">
                <a:latin typeface="Calibri" pitchFamily="34" charset="0"/>
                <a:ea typeface="Arial" pitchFamily="34" charset="0"/>
                <a:cs typeface="B Zar" pitchFamily="2" charset="-78"/>
              </a:rPr>
              <a:t>بدهي بلندمدت</a:t>
            </a:r>
          </a:p>
          <a:p>
            <a:pPr algn="r" rtl="1">
              <a:lnSpc>
                <a:spcPct val="150000"/>
              </a:lnSpc>
              <a:spcAft>
                <a:spcPts val="1000"/>
              </a:spcAft>
              <a:buFont typeface="Wingdings" pitchFamily="2" charset="2"/>
              <a:buChar char="ü"/>
            </a:pPr>
            <a:r>
              <a:rPr lang="fa-IR" sz="1900" dirty="0" smtClean="0">
                <a:latin typeface="Calibri" pitchFamily="34" charset="0"/>
                <a:ea typeface="Arial" pitchFamily="34" charset="0"/>
                <a:cs typeface="B Zar" pitchFamily="2" charset="-78"/>
              </a:rPr>
              <a:t>سهام</a:t>
            </a:r>
            <a:endParaRPr lang="en-US" sz="1900" dirty="0" smtClean="0">
              <a:latin typeface="Calibri" pitchFamily="34" charset="0"/>
              <a:ea typeface="Arial" pitchFamily="34" charset="0"/>
              <a:cs typeface="B Zar" pitchFamily="2" charset="-78"/>
            </a:endParaRPr>
          </a:p>
        </p:txBody>
      </p:sp>
      <p:sp>
        <p:nvSpPr>
          <p:cNvPr id="1123" name="AutoShape 99"/>
          <p:cNvSpPr>
            <a:spLocks noChangeArrowheads="1"/>
          </p:cNvSpPr>
          <p:nvPr/>
        </p:nvSpPr>
        <p:spPr bwMode="auto">
          <a:xfrm>
            <a:off x="2924503" y="1727960"/>
            <a:ext cx="3142593" cy="689907"/>
          </a:xfrm>
          <a:prstGeom prst="leftArrow">
            <a:avLst>
              <a:gd name="adj1" fmla="val 45852"/>
              <a:gd name="adj2" fmla="val 76933"/>
            </a:avLst>
          </a:prstGeom>
          <a:solidFill>
            <a:srgbClr val="D8D8D8"/>
          </a:solidFill>
          <a:ln w="31750">
            <a:solidFill>
              <a:srgbClr val="000000"/>
            </a:solidFill>
            <a:miter lim="800000"/>
            <a:headEnd/>
            <a:tailEnd/>
          </a:ln>
        </p:spPr>
        <p:txBody>
          <a:bodyPr vert="horz" wrap="square" lIns="91440" tIns="27432"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تأمين مالي</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24" name="AutoShape 100"/>
          <p:cNvCxnSpPr>
            <a:cxnSpLocks noChangeShapeType="1"/>
          </p:cNvCxnSpPr>
          <p:nvPr/>
        </p:nvCxnSpPr>
        <p:spPr bwMode="auto">
          <a:xfrm>
            <a:off x="2924503" y="3529383"/>
            <a:ext cx="1680654" cy="0"/>
          </a:xfrm>
          <a:prstGeom prst="straightConnector1">
            <a:avLst/>
          </a:prstGeom>
          <a:noFill/>
          <a:ln w="28575">
            <a:solidFill>
              <a:srgbClr val="000000"/>
            </a:solidFill>
            <a:round/>
            <a:headEnd/>
            <a:tailEnd/>
          </a:ln>
        </p:spPr>
      </p:cxnSp>
      <p:cxnSp>
        <p:nvCxnSpPr>
          <p:cNvPr id="1125" name="AutoShape 101"/>
          <p:cNvCxnSpPr>
            <a:cxnSpLocks noChangeShapeType="1"/>
          </p:cNvCxnSpPr>
          <p:nvPr/>
        </p:nvCxnSpPr>
        <p:spPr bwMode="auto">
          <a:xfrm>
            <a:off x="2924503" y="4347050"/>
            <a:ext cx="1680654" cy="0"/>
          </a:xfrm>
          <a:prstGeom prst="straightConnector1">
            <a:avLst/>
          </a:prstGeom>
          <a:noFill/>
          <a:ln w="28575">
            <a:solidFill>
              <a:srgbClr val="000000"/>
            </a:solidFill>
            <a:round/>
            <a:headEnd/>
            <a:tailEnd/>
          </a:ln>
        </p:spPr>
      </p:cxnSp>
      <p:cxnSp>
        <p:nvCxnSpPr>
          <p:cNvPr id="1126" name="AutoShape 102"/>
          <p:cNvCxnSpPr>
            <a:cxnSpLocks noChangeShapeType="1"/>
          </p:cNvCxnSpPr>
          <p:nvPr/>
        </p:nvCxnSpPr>
        <p:spPr bwMode="auto">
          <a:xfrm flipV="1">
            <a:off x="4616669" y="3031969"/>
            <a:ext cx="0" cy="497414"/>
          </a:xfrm>
          <a:prstGeom prst="straightConnector1">
            <a:avLst/>
          </a:prstGeom>
          <a:noFill/>
          <a:ln w="28575">
            <a:solidFill>
              <a:srgbClr val="000000"/>
            </a:solidFill>
            <a:round/>
            <a:headEnd/>
            <a:tailEnd/>
          </a:ln>
        </p:spPr>
      </p:cxnSp>
      <p:cxnSp>
        <p:nvCxnSpPr>
          <p:cNvPr id="1127" name="AutoShape 103"/>
          <p:cNvCxnSpPr>
            <a:cxnSpLocks noChangeShapeType="1"/>
          </p:cNvCxnSpPr>
          <p:nvPr/>
        </p:nvCxnSpPr>
        <p:spPr bwMode="auto">
          <a:xfrm flipV="1">
            <a:off x="4974288" y="2686164"/>
            <a:ext cx="1535" cy="1034860"/>
          </a:xfrm>
          <a:prstGeom prst="straightConnector1">
            <a:avLst/>
          </a:prstGeom>
          <a:noFill/>
          <a:ln w="28575">
            <a:solidFill>
              <a:srgbClr val="000000"/>
            </a:solidFill>
            <a:round/>
            <a:headEnd/>
            <a:tailEnd/>
          </a:ln>
        </p:spPr>
      </p:cxnSp>
      <p:cxnSp>
        <p:nvCxnSpPr>
          <p:cNvPr id="1128" name="AutoShape 104"/>
          <p:cNvCxnSpPr>
            <a:cxnSpLocks noChangeShapeType="1"/>
          </p:cNvCxnSpPr>
          <p:nvPr/>
        </p:nvCxnSpPr>
        <p:spPr bwMode="auto">
          <a:xfrm flipH="1">
            <a:off x="3108685" y="2686164"/>
            <a:ext cx="1854092" cy="0"/>
          </a:xfrm>
          <a:prstGeom prst="straightConnector1">
            <a:avLst/>
          </a:prstGeom>
          <a:noFill/>
          <a:ln w="28575">
            <a:solidFill>
              <a:srgbClr val="000000"/>
            </a:solidFill>
            <a:round/>
            <a:headEnd/>
            <a:tailEnd/>
          </a:ln>
        </p:spPr>
      </p:cxnSp>
      <p:cxnSp>
        <p:nvCxnSpPr>
          <p:cNvPr id="1129" name="AutoShape 105"/>
          <p:cNvCxnSpPr>
            <a:cxnSpLocks noChangeShapeType="1"/>
          </p:cNvCxnSpPr>
          <p:nvPr/>
        </p:nvCxnSpPr>
        <p:spPr bwMode="auto">
          <a:xfrm flipH="1">
            <a:off x="2924503" y="2583956"/>
            <a:ext cx="287783" cy="281073"/>
          </a:xfrm>
          <a:prstGeom prst="straightConnector1">
            <a:avLst/>
          </a:prstGeom>
          <a:noFill/>
          <a:ln w="28575">
            <a:solidFill>
              <a:srgbClr val="000000"/>
            </a:solidFill>
            <a:round/>
            <a:headEnd/>
            <a:tailEnd/>
          </a:ln>
        </p:spPr>
      </p:cxnSp>
      <p:cxnSp>
        <p:nvCxnSpPr>
          <p:cNvPr id="1130" name="AutoShape 106"/>
          <p:cNvCxnSpPr>
            <a:cxnSpLocks noChangeShapeType="1"/>
          </p:cNvCxnSpPr>
          <p:nvPr/>
        </p:nvCxnSpPr>
        <p:spPr bwMode="auto">
          <a:xfrm>
            <a:off x="2924503" y="2852253"/>
            <a:ext cx="287783" cy="268297"/>
          </a:xfrm>
          <a:prstGeom prst="straightConnector1">
            <a:avLst/>
          </a:prstGeom>
          <a:noFill/>
          <a:ln w="28575">
            <a:solidFill>
              <a:srgbClr val="000000"/>
            </a:solidFill>
            <a:round/>
            <a:headEnd/>
            <a:tailEnd/>
          </a:ln>
        </p:spPr>
      </p:cxnSp>
      <p:sp>
        <p:nvSpPr>
          <p:cNvPr id="1131" name="Text Box 107"/>
          <p:cNvSpPr txBox="1">
            <a:spLocks noChangeArrowheads="1"/>
          </p:cNvSpPr>
          <p:nvPr/>
        </p:nvSpPr>
        <p:spPr bwMode="auto">
          <a:xfrm>
            <a:off x="2971800" y="2667000"/>
            <a:ext cx="2236827" cy="383281"/>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سرمايه‌گذاري مجدد جريان نقدي</a:t>
            </a:r>
            <a:endParaRPr kumimoji="0" lang="en-US" sz="1400" b="0" i="0" u="none" strike="noStrike" cap="none" normalizeH="0" baseline="0" dirty="0" smtClean="0">
              <a:ln>
                <a:noFill/>
              </a:ln>
              <a:solidFill>
                <a:schemeClr val="tx1"/>
              </a:solidFill>
              <a:effectLst/>
              <a:latin typeface="Arial" pitchFamily="34" charset="0"/>
              <a:cs typeface="B Zar" pitchFamily="2" charset="-78"/>
            </a:endParaRPr>
          </a:p>
        </p:txBody>
      </p:sp>
      <p:cxnSp>
        <p:nvCxnSpPr>
          <p:cNvPr id="1132" name="AutoShape 108"/>
          <p:cNvCxnSpPr>
            <a:cxnSpLocks noChangeShapeType="1"/>
          </p:cNvCxnSpPr>
          <p:nvPr/>
        </p:nvCxnSpPr>
        <p:spPr bwMode="auto">
          <a:xfrm flipV="1">
            <a:off x="4939754" y="4091529"/>
            <a:ext cx="767" cy="868771"/>
          </a:xfrm>
          <a:prstGeom prst="straightConnector1">
            <a:avLst/>
          </a:prstGeom>
          <a:noFill/>
          <a:ln w="28575">
            <a:solidFill>
              <a:srgbClr val="000000"/>
            </a:solidFill>
            <a:round/>
            <a:headEnd/>
            <a:tailEnd/>
          </a:ln>
        </p:spPr>
      </p:cxnSp>
      <p:cxnSp>
        <p:nvCxnSpPr>
          <p:cNvPr id="1133" name="AutoShape 109"/>
          <p:cNvCxnSpPr>
            <a:cxnSpLocks noChangeShapeType="1"/>
          </p:cNvCxnSpPr>
          <p:nvPr/>
        </p:nvCxnSpPr>
        <p:spPr bwMode="auto">
          <a:xfrm>
            <a:off x="4964311" y="3721024"/>
            <a:ext cx="918604" cy="0"/>
          </a:xfrm>
          <a:prstGeom prst="straightConnector1">
            <a:avLst/>
          </a:prstGeom>
          <a:noFill/>
          <a:ln w="28575">
            <a:solidFill>
              <a:srgbClr val="000000"/>
            </a:solidFill>
            <a:round/>
            <a:headEnd/>
            <a:tailEnd/>
          </a:ln>
        </p:spPr>
      </p:cxnSp>
      <p:cxnSp>
        <p:nvCxnSpPr>
          <p:cNvPr id="1134" name="AutoShape 110"/>
          <p:cNvCxnSpPr>
            <a:cxnSpLocks noChangeShapeType="1"/>
          </p:cNvCxnSpPr>
          <p:nvPr/>
        </p:nvCxnSpPr>
        <p:spPr bwMode="auto">
          <a:xfrm>
            <a:off x="4941288" y="4091529"/>
            <a:ext cx="918604" cy="0"/>
          </a:xfrm>
          <a:prstGeom prst="straightConnector1">
            <a:avLst/>
          </a:prstGeom>
          <a:noFill/>
          <a:ln w="28575">
            <a:solidFill>
              <a:srgbClr val="000000"/>
            </a:solidFill>
            <a:round/>
            <a:headEnd/>
            <a:tailEnd/>
          </a:ln>
        </p:spPr>
      </p:cxnSp>
      <p:cxnSp>
        <p:nvCxnSpPr>
          <p:cNvPr id="1135" name="AutoShape 111"/>
          <p:cNvCxnSpPr>
            <a:cxnSpLocks noChangeShapeType="1"/>
          </p:cNvCxnSpPr>
          <p:nvPr/>
        </p:nvCxnSpPr>
        <p:spPr bwMode="auto">
          <a:xfrm>
            <a:off x="4605158" y="4347050"/>
            <a:ext cx="0" cy="613250"/>
          </a:xfrm>
          <a:prstGeom prst="straightConnector1">
            <a:avLst/>
          </a:prstGeom>
          <a:noFill/>
          <a:ln w="28575">
            <a:solidFill>
              <a:srgbClr val="000000"/>
            </a:solidFill>
            <a:round/>
            <a:headEnd/>
            <a:tailEnd/>
          </a:ln>
        </p:spPr>
      </p:cxnSp>
      <p:cxnSp>
        <p:nvCxnSpPr>
          <p:cNvPr id="1136" name="AutoShape 112"/>
          <p:cNvCxnSpPr>
            <a:cxnSpLocks noChangeShapeType="1"/>
          </p:cNvCxnSpPr>
          <p:nvPr/>
        </p:nvCxnSpPr>
        <p:spPr bwMode="auto">
          <a:xfrm flipH="1">
            <a:off x="5767802" y="3861560"/>
            <a:ext cx="299295" cy="370505"/>
          </a:xfrm>
          <a:prstGeom prst="straightConnector1">
            <a:avLst/>
          </a:prstGeom>
          <a:noFill/>
          <a:ln w="28575">
            <a:solidFill>
              <a:srgbClr val="000000"/>
            </a:solidFill>
            <a:round/>
            <a:headEnd/>
            <a:tailEnd/>
          </a:ln>
        </p:spPr>
      </p:cxnSp>
      <p:cxnSp>
        <p:nvCxnSpPr>
          <p:cNvPr id="1137" name="AutoShape 113"/>
          <p:cNvCxnSpPr>
            <a:cxnSpLocks noChangeShapeType="1"/>
          </p:cNvCxnSpPr>
          <p:nvPr/>
        </p:nvCxnSpPr>
        <p:spPr bwMode="auto">
          <a:xfrm flipH="1" flipV="1">
            <a:off x="5767802" y="3618816"/>
            <a:ext cx="299295" cy="268297"/>
          </a:xfrm>
          <a:prstGeom prst="straightConnector1">
            <a:avLst/>
          </a:prstGeom>
          <a:noFill/>
          <a:ln w="28575">
            <a:solidFill>
              <a:srgbClr val="000000"/>
            </a:solidFill>
            <a:round/>
            <a:headEnd/>
            <a:tailEnd/>
          </a:ln>
        </p:spPr>
      </p:cxnSp>
      <p:cxnSp>
        <p:nvCxnSpPr>
          <p:cNvPr id="1138" name="AutoShape 114"/>
          <p:cNvCxnSpPr>
            <a:cxnSpLocks noChangeShapeType="1"/>
          </p:cNvCxnSpPr>
          <p:nvPr/>
        </p:nvCxnSpPr>
        <p:spPr bwMode="auto">
          <a:xfrm flipH="1">
            <a:off x="4812362" y="4781436"/>
            <a:ext cx="253249" cy="370505"/>
          </a:xfrm>
          <a:prstGeom prst="straightConnector1">
            <a:avLst/>
          </a:prstGeom>
          <a:noFill/>
          <a:ln w="28575">
            <a:solidFill>
              <a:srgbClr val="000000"/>
            </a:solidFill>
            <a:round/>
            <a:headEnd/>
            <a:tailEnd/>
          </a:ln>
        </p:spPr>
      </p:cxnSp>
      <p:cxnSp>
        <p:nvCxnSpPr>
          <p:cNvPr id="1139" name="AutoShape 115"/>
          <p:cNvCxnSpPr>
            <a:cxnSpLocks noChangeShapeType="1"/>
          </p:cNvCxnSpPr>
          <p:nvPr/>
        </p:nvCxnSpPr>
        <p:spPr bwMode="auto">
          <a:xfrm>
            <a:off x="4490044" y="4845316"/>
            <a:ext cx="322317" cy="293849"/>
          </a:xfrm>
          <a:prstGeom prst="straightConnector1">
            <a:avLst/>
          </a:prstGeom>
          <a:noFill/>
          <a:ln w="28575">
            <a:solidFill>
              <a:srgbClr val="000000"/>
            </a:solidFill>
            <a:round/>
            <a:headEnd/>
            <a:tailEnd/>
          </a:ln>
        </p:spPr>
      </p:cxnSp>
      <p:sp>
        <p:nvSpPr>
          <p:cNvPr id="1140" name="AutoShape 116"/>
          <p:cNvSpPr>
            <a:spLocks noChangeArrowheads="1"/>
          </p:cNvSpPr>
          <p:nvPr/>
        </p:nvSpPr>
        <p:spPr bwMode="auto">
          <a:xfrm>
            <a:off x="3442513" y="5139165"/>
            <a:ext cx="2440402" cy="728235"/>
          </a:xfrm>
          <a:prstGeom prst="flowChartAlternateProcess">
            <a:avLst/>
          </a:prstGeom>
          <a:solidFill>
            <a:srgbClr val="D6E3BC"/>
          </a:solidFill>
          <a:ln w="317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دولت</a:t>
            </a:r>
            <a:endParaRPr kumimoji="0" lang="en-US" sz="1600" b="0" i="0" u="none" strike="noStrike" cap="none" normalizeH="0" baseline="0" dirty="0" smtClean="0">
              <a:ln>
                <a:noFill/>
              </a:ln>
              <a:solidFill>
                <a:schemeClr val="tx1"/>
              </a:solidFill>
              <a:effectLst/>
              <a:latin typeface="Calibri" pitchFamily="34" charset="0"/>
              <a:ea typeface="Arial" pitchFamily="34" charset="0"/>
              <a:cs typeface="B Zar" pitchFamily="2" charset="-7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a-IR" sz="16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ساير ذينفعان</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1" name="Text Box 117"/>
          <p:cNvSpPr txBox="1">
            <a:spLocks noChangeArrowheads="1"/>
          </p:cNvSpPr>
          <p:nvPr/>
        </p:nvSpPr>
        <p:spPr bwMode="auto">
          <a:xfrm>
            <a:off x="4343400" y="3733800"/>
            <a:ext cx="1571046" cy="307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بهره و سود تقسيمي</a:t>
            </a:r>
            <a:endParaRPr kumimoji="0" lang="en-US" sz="1400" b="0" i="0" u="none" strike="noStrike" cap="none" normalizeH="0" baseline="0" dirty="0" smtClean="0">
              <a:ln>
                <a:noFill/>
              </a:ln>
              <a:solidFill>
                <a:schemeClr val="tx1"/>
              </a:solidFill>
              <a:effectLst/>
              <a:latin typeface="Arial" pitchFamily="34" charset="0"/>
              <a:cs typeface="B Zar" pitchFamily="2" charset="-78"/>
            </a:endParaRPr>
          </a:p>
        </p:txBody>
      </p:sp>
      <p:sp>
        <p:nvSpPr>
          <p:cNvPr id="1142" name="Text Box 118"/>
          <p:cNvSpPr txBox="1">
            <a:spLocks noChangeArrowheads="1"/>
          </p:cNvSpPr>
          <p:nvPr/>
        </p:nvSpPr>
        <p:spPr bwMode="auto">
          <a:xfrm>
            <a:off x="2895600" y="3567711"/>
            <a:ext cx="1529881" cy="699489"/>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جريان نقدي حاصل از</a:t>
            </a:r>
            <a:endParaRPr kumimoji="0" lang="en-US" sz="1400" b="0" i="0" u="none" strike="noStrike" cap="none" normalizeH="0" baseline="0" dirty="0" smtClean="0">
              <a:ln>
                <a:noFill/>
              </a:ln>
              <a:solidFill>
                <a:schemeClr val="tx1"/>
              </a:solidFill>
              <a:effectLst/>
              <a:latin typeface="Calibri" pitchFamily="34" charset="0"/>
              <a:ea typeface="Arial" pitchFamily="34" charset="0"/>
              <a:cs typeface="B Zar" pitchFamily="2" charset="-78"/>
            </a:endParaRPr>
          </a:p>
          <a:p>
            <a:pPr marL="0" marR="0" lvl="0" indent="0" algn="ctr" defTabSz="914400" rtl="0" eaLnBrk="1" fontAlgn="base" latinLnBrk="0" hangingPunct="1">
              <a:lnSpc>
                <a:spcPct val="150000"/>
              </a:lnSpc>
              <a:spcBef>
                <a:spcPct val="0"/>
              </a:spcBef>
              <a:spcAft>
                <a:spcPts val="1000"/>
              </a:spcAft>
              <a:buClrTx/>
              <a:buSzTx/>
              <a:buFontTx/>
              <a:buNone/>
              <a:tabLst/>
            </a:pPr>
            <a:r>
              <a:rPr kumimoji="0" lang="fa-IR" sz="1400" b="0" i="0" u="none" strike="noStrike" cap="none" normalizeH="0" baseline="0" dirty="0" smtClean="0">
                <a:ln>
                  <a:noFill/>
                </a:ln>
                <a:solidFill>
                  <a:schemeClr val="tx1"/>
                </a:solidFill>
                <a:effectLst/>
                <a:latin typeface="Calibri" pitchFamily="34" charset="0"/>
                <a:ea typeface="Arial" pitchFamily="34" charset="0"/>
                <a:cs typeface="B Zar" pitchFamily="2" charset="-78"/>
              </a:rPr>
              <a:t>دارايي‌هاي شرکت</a:t>
            </a:r>
            <a:endParaRPr kumimoji="0" lang="en-US" sz="1400" b="0" i="0" u="none" strike="noStrike" cap="none" normalizeH="0" baseline="0" dirty="0" smtClean="0">
              <a:ln>
                <a:noFill/>
              </a:ln>
              <a:solidFill>
                <a:schemeClr val="tx1"/>
              </a:solidFill>
              <a:effectLst/>
              <a:latin typeface="Arial" pitchFamily="34" charset="0"/>
              <a:cs typeface="B Zar" pitchFamily="2" charset="-78"/>
            </a:endParaRPr>
          </a:p>
        </p:txBody>
      </p:sp>
    </p:spTree>
    <p:extLst>
      <p:ext uri="{BB962C8B-B14F-4D97-AF65-F5344CB8AC3E}">
        <p14:creationId xmlns:p14="http://schemas.microsoft.com/office/powerpoint/2010/main" val="267908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21"/>
                                        </p:tgtEl>
                                        <p:attrNameLst>
                                          <p:attrName>style.visibility</p:attrName>
                                        </p:attrNameLst>
                                      </p:cBhvr>
                                      <p:to>
                                        <p:strVal val="visible"/>
                                      </p:to>
                                    </p:set>
                                    <p:anim calcmode="lin" valueType="num">
                                      <p:cBhvr>
                                        <p:cTn id="7" dur="1000" fill="hold"/>
                                        <p:tgtEl>
                                          <p:spTgt spid="1121"/>
                                        </p:tgtEl>
                                        <p:attrNameLst>
                                          <p:attrName>ppt_w</p:attrName>
                                        </p:attrNameLst>
                                      </p:cBhvr>
                                      <p:tavLst>
                                        <p:tav tm="0">
                                          <p:val>
                                            <p:strVal val="#ppt_w+.3"/>
                                          </p:val>
                                        </p:tav>
                                        <p:tav tm="100000">
                                          <p:val>
                                            <p:strVal val="#ppt_w"/>
                                          </p:val>
                                        </p:tav>
                                      </p:tavLst>
                                    </p:anim>
                                    <p:anim calcmode="lin" valueType="num">
                                      <p:cBhvr>
                                        <p:cTn id="8" dur="1000" fill="hold"/>
                                        <p:tgtEl>
                                          <p:spTgt spid="1121"/>
                                        </p:tgtEl>
                                        <p:attrNameLst>
                                          <p:attrName>ppt_h</p:attrName>
                                        </p:attrNameLst>
                                      </p:cBhvr>
                                      <p:tavLst>
                                        <p:tav tm="0">
                                          <p:val>
                                            <p:strVal val="#ppt_h"/>
                                          </p:val>
                                        </p:tav>
                                        <p:tav tm="100000">
                                          <p:val>
                                            <p:strVal val="#ppt_h"/>
                                          </p:val>
                                        </p:tav>
                                      </p:tavLst>
                                    </p:anim>
                                    <p:animEffect transition="in" filter="fade">
                                      <p:cBhvr>
                                        <p:cTn id="9" dur="1000"/>
                                        <p:tgtEl>
                                          <p:spTgt spid="1121"/>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122"/>
                                        </p:tgtEl>
                                        <p:attrNameLst>
                                          <p:attrName>style.visibility</p:attrName>
                                        </p:attrNameLst>
                                      </p:cBhvr>
                                      <p:to>
                                        <p:strVal val="visible"/>
                                      </p:to>
                                    </p:set>
                                    <p:anim calcmode="lin" valueType="num">
                                      <p:cBhvr>
                                        <p:cTn id="12" dur="1000" fill="hold"/>
                                        <p:tgtEl>
                                          <p:spTgt spid="1122"/>
                                        </p:tgtEl>
                                        <p:attrNameLst>
                                          <p:attrName>ppt_w</p:attrName>
                                        </p:attrNameLst>
                                      </p:cBhvr>
                                      <p:tavLst>
                                        <p:tav tm="0">
                                          <p:val>
                                            <p:strVal val="#ppt_w+.3"/>
                                          </p:val>
                                        </p:tav>
                                        <p:tav tm="100000">
                                          <p:val>
                                            <p:strVal val="#ppt_w"/>
                                          </p:val>
                                        </p:tav>
                                      </p:tavLst>
                                    </p:anim>
                                    <p:anim calcmode="lin" valueType="num">
                                      <p:cBhvr>
                                        <p:cTn id="13" dur="1000" fill="hold"/>
                                        <p:tgtEl>
                                          <p:spTgt spid="1122"/>
                                        </p:tgtEl>
                                        <p:attrNameLst>
                                          <p:attrName>ppt_h</p:attrName>
                                        </p:attrNameLst>
                                      </p:cBhvr>
                                      <p:tavLst>
                                        <p:tav tm="0">
                                          <p:val>
                                            <p:strVal val="#ppt_h"/>
                                          </p:val>
                                        </p:tav>
                                        <p:tav tm="100000">
                                          <p:val>
                                            <p:strVal val="#ppt_h"/>
                                          </p:val>
                                        </p:tav>
                                      </p:tavLst>
                                    </p:anim>
                                    <p:animEffect transition="in" filter="fade">
                                      <p:cBhvr>
                                        <p:cTn id="14" dur="1000"/>
                                        <p:tgtEl>
                                          <p:spTgt spid="112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140"/>
                                        </p:tgtEl>
                                        <p:attrNameLst>
                                          <p:attrName>style.visibility</p:attrName>
                                        </p:attrNameLst>
                                      </p:cBhvr>
                                      <p:to>
                                        <p:strVal val="visible"/>
                                      </p:to>
                                    </p:set>
                                    <p:anim calcmode="lin" valueType="num">
                                      <p:cBhvr>
                                        <p:cTn id="17" dur="1000" fill="hold"/>
                                        <p:tgtEl>
                                          <p:spTgt spid="1140"/>
                                        </p:tgtEl>
                                        <p:attrNameLst>
                                          <p:attrName>ppt_w</p:attrName>
                                        </p:attrNameLst>
                                      </p:cBhvr>
                                      <p:tavLst>
                                        <p:tav tm="0">
                                          <p:val>
                                            <p:strVal val="#ppt_w+.3"/>
                                          </p:val>
                                        </p:tav>
                                        <p:tav tm="100000">
                                          <p:val>
                                            <p:strVal val="#ppt_w"/>
                                          </p:val>
                                        </p:tav>
                                      </p:tavLst>
                                    </p:anim>
                                    <p:anim calcmode="lin" valueType="num">
                                      <p:cBhvr>
                                        <p:cTn id="18" dur="1000" fill="hold"/>
                                        <p:tgtEl>
                                          <p:spTgt spid="1140"/>
                                        </p:tgtEl>
                                        <p:attrNameLst>
                                          <p:attrName>ppt_h</p:attrName>
                                        </p:attrNameLst>
                                      </p:cBhvr>
                                      <p:tavLst>
                                        <p:tav tm="0">
                                          <p:val>
                                            <p:strVal val="#ppt_h"/>
                                          </p:val>
                                        </p:tav>
                                        <p:tav tm="100000">
                                          <p:val>
                                            <p:strVal val="#ppt_h"/>
                                          </p:val>
                                        </p:tav>
                                      </p:tavLst>
                                    </p:anim>
                                    <p:animEffect transition="in" filter="fade">
                                      <p:cBhvr>
                                        <p:cTn id="19" dur="1000"/>
                                        <p:tgtEl>
                                          <p:spTgt spid="1140"/>
                                        </p:tgtEl>
                                      </p:cBhvr>
                                    </p:animEffect>
                                  </p:childTnLst>
                                </p:cTn>
                              </p:par>
                            </p:childTnLst>
                          </p:cTn>
                        </p:par>
                        <p:par>
                          <p:cTn id="20" fill="hold">
                            <p:stCondLst>
                              <p:cond delay="1000"/>
                            </p:stCondLst>
                            <p:childTnLst>
                              <p:par>
                                <p:cTn id="21" presetID="43" presetClass="entr" presetSubtype="0" fill="hold" grpId="0" nodeType="afterEffect">
                                  <p:stCondLst>
                                    <p:cond delay="0"/>
                                  </p:stCondLst>
                                  <p:childTnLst>
                                    <p:set>
                                      <p:cBhvr>
                                        <p:cTn id="22" dur="1" fill="hold">
                                          <p:stCondLst>
                                            <p:cond delay="0"/>
                                          </p:stCondLst>
                                        </p:cTn>
                                        <p:tgtEl>
                                          <p:spTgt spid="1123"/>
                                        </p:tgtEl>
                                        <p:attrNameLst>
                                          <p:attrName>style.visibility</p:attrName>
                                        </p:attrNameLst>
                                      </p:cBhvr>
                                      <p:to>
                                        <p:strVal val="visible"/>
                                      </p:to>
                                    </p:set>
                                    <p:animEffect transition="in" filter="fade">
                                      <p:cBhvr>
                                        <p:cTn id="23" dur="100"/>
                                        <p:tgtEl>
                                          <p:spTgt spid="1123"/>
                                        </p:tgtEl>
                                      </p:cBhvr>
                                    </p:animEffect>
                                    <p:anim calcmode="lin" valueType="num">
                                      <p:cBhvr>
                                        <p:cTn id="24" dur="400" fill="hold"/>
                                        <p:tgtEl>
                                          <p:spTgt spid="1123"/>
                                        </p:tgtEl>
                                        <p:attrNameLst>
                                          <p:attrName>ppt_x</p:attrName>
                                        </p:attrNameLst>
                                      </p:cBhvr>
                                      <p:tavLst>
                                        <p:tav tm="0">
                                          <p:val>
                                            <p:strVal val="#ppt_x"/>
                                          </p:val>
                                        </p:tav>
                                        <p:tav tm="100000">
                                          <p:val>
                                            <p:strVal val="#ppt_x"/>
                                          </p:val>
                                        </p:tav>
                                      </p:tavLst>
                                    </p:anim>
                                    <p:anim calcmode="lin" valueType="num">
                                      <p:cBhvr>
                                        <p:cTn id="25" dur="400" fill="hold"/>
                                        <p:tgtEl>
                                          <p:spTgt spid="1123"/>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11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11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 grpId="0" animBg="1"/>
      <p:bldP spid="1122" grpId="0" animBg="1"/>
      <p:bldP spid="1123" grpId="0" animBg="1"/>
      <p:bldP spid="114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858000" cy="990600"/>
          </a:xfrm>
        </p:spPr>
        <p:txBody>
          <a:bodyPr/>
          <a:lstStyle/>
          <a:p>
            <a:r>
              <a:rPr lang="fa-IR" sz="3600" dirty="0" smtClean="0"/>
              <a:t>فاينانس به‌اعتبار تضمين و مكانزيم متكي به ساختار پروژه</a:t>
            </a:r>
            <a:endParaRPr lang="en-US" sz="3600" dirty="0"/>
          </a:p>
        </p:txBody>
      </p:sp>
      <p:graphicFrame>
        <p:nvGraphicFramePr>
          <p:cNvPr id="5" name="Content Placeholder 4"/>
          <p:cNvGraphicFramePr>
            <a:graphicFrameLocks noGrp="1"/>
          </p:cNvGraphicFramePr>
          <p:nvPr>
            <p:ph idx="1"/>
          </p:nvPr>
        </p:nvGraphicFramePr>
        <p:xfrm>
          <a:off x="457200" y="1371601"/>
          <a:ext cx="82296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130</a:t>
            </a:fld>
            <a:endParaRPr lang="en-US"/>
          </a:p>
        </p:txBody>
      </p:sp>
      <p:sp>
        <p:nvSpPr>
          <p:cNvPr id="6" name="Rounded Rectangle 5"/>
          <p:cNvSpPr/>
          <p:nvPr/>
        </p:nvSpPr>
        <p:spPr>
          <a:xfrm rot="537987">
            <a:off x="812399" y="4771185"/>
            <a:ext cx="4797306" cy="1066800"/>
          </a:xfrm>
          <a:prstGeom prst="roundRect">
            <a:avLst>
              <a:gd name="adj" fmla="val 21489"/>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p:spPr>
        <p:style>
          <a:lnRef idx="0">
            <a:schemeClr val="accent1"/>
          </a:lnRef>
          <a:fillRef idx="3">
            <a:schemeClr val="accent1"/>
          </a:fillRef>
          <a:effectRef idx="3">
            <a:schemeClr val="accent1"/>
          </a:effectRef>
          <a:fontRef idx="minor">
            <a:schemeClr val="lt1"/>
          </a:fontRef>
        </p:style>
        <p:txBody>
          <a:bodyPr rtlCol="0" anchor="ctr"/>
          <a:lstStyle/>
          <a:p>
            <a:pPr lvl="0" algn="justLow" rtl="1">
              <a:buFontTx/>
              <a:buChar char="-"/>
            </a:pPr>
            <a:r>
              <a:rPr lang="fa-IR" sz="2000" dirty="0" smtClean="0">
                <a:cs typeface="B Zar" pitchFamily="2" charset="-78"/>
              </a:rPr>
              <a:t>وجود </a:t>
            </a:r>
            <a:r>
              <a:rPr lang="en-US" sz="2000" dirty="0" smtClean="0">
                <a:cs typeface="B Zar" pitchFamily="2" charset="-78"/>
              </a:rPr>
              <a:t>off-taker</a:t>
            </a:r>
            <a:r>
              <a:rPr lang="fa-IR" sz="2000" dirty="0" smtClean="0">
                <a:cs typeface="B Zar" pitchFamily="2" charset="-78"/>
              </a:rPr>
              <a:t> و قرارداد </a:t>
            </a:r>
            <a:r>
              <a:rPr lang="en-US" sz="2000" dirty="0" smtClean="0">
                <a:cs typeface="B Zar" pitchFamily="2" charset="-78"/>
              </a:rPr>
              <a:t>take-or-pay</a:t>
            </a:r>
          </a:p>
          <a:p>
            <a:pPr lvl="0" algn="justLow" rtl="1">
              <a:buFontTx/>
              <a:buChar char="-"/>
            </a:pPr>
            <a:r>
              <a:rPr lang="fa-IR" sz="2000" dirty="0" smtClean="0">
                <a:cs typeface="B Zar" pitchFamily="2" charset="-78"/>
              </a:rPr>
              <a:t> وجود قرارداد </a:t>
            </a:r>
            <a:r>
              <a:rPr lang="en-US" sz="2000" dirty="0" smtClean="0">
                <a:cs typeface="B Zar" pitchFamily="2" charset="-78"/>
              </a:rPr>
              <a:t>BT</a:t>
            </a:r>
            <a:r>
              <a:rPr lang="fa-IR" sz="2000" dirty="0" smtClean="0">
                <a:cs typeface="B Zar" pitchFamily="2" charset="-78"/>
              </a:rPr>
              <a:t> با سازنده</a:t>
            </a:r>
          </a:p>
          <a:p>
            <a:pPr lvl="0" algn="justLow" rtl="1">
              <a:buFontTx/>
              <a:buChar char="-"/>
            </a:pPr>
            <a:r>
              <a:rPr lang="fa-IR" sz="2000" dirty="0" smtClean="0">
                <a:cs typeface="B Zar" pitchFamily="2" charset="-78"/>
              </a:rPr>
              <a:t> وجود قرارداد بيع متقابل</a:t>
            </a:r>
            <a:endParaRPr lang="en-US" sz="2000" dirty="0" smtClean="0">
              <a:cs typeface="B Zar" pitchFamily="2" charset="-78"/>
            </a:endParaRPr>
          </a:p>
        </p:txBody>
      </p:sp>
    </p:spTree>
    <p:extLst>
      <p:ext uri="{BB962C8B-B14F-4D97-AF65-F5344CB8AC3E}">
        <p14:creationId xmlns:p14="http://schemas.microsoft.com/office/powerpoint/2010/main" val="377272848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858000" cy="990600"/>
          </a:xfrm>
        </p:spPr>
        <p:txBody>
          <a:bodyPr/>
          <a:lstStyle/>
          <a:p>
            <a:r>
              <a:rPr lang="fa-IR" sz="3600" dirty="0" smtClean="0"/>
              <a:t>فاينانس به‌اعتبار تضمين و مكانزيم متكي به درآمد پروژه</a:t>
            </a:r>
            <a:endParaRPr lang="en-US" sz="3600"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131</a:t>
            </a:fld>
            <a:endParaRPr lang="en-US"/>
          </a:p>
        </p:txBody>
      </p:sp>
    </p:spTree>
    <p:extLst>
      <p:ext uri="{BB962C8B-B14F-4D97-AF65-F5344CB8AC3E}">
        <p14:creationId xmlns:p14="http://schemas.microsoft.com/office/powerpoint/2010/main" val="82126468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858000" cy="990600"/>
          </a:xfrm>
        </p:spPr>
        <p:txBody>
          <a:bodyPr/>
          <a:lstStyle/>
          <a:p>
            <a:r>
              <a:rPr lang="fa-IR" sz="3600" dirty="0" smtClean="0"/>
              <a:t>فاينانس به‌اعتبار تضمين و مكانزيم متكي به وام‌گيرنده</a:t>
            </a:r>
            <a:endParaRPr lang="en-US" sz="3600"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132</a:t>
            </a:fld>
            <a:endParaRPr lang="en-US"/>
          </a:p>
        </p:txBody>
      </p:sp>
    </p:spTree>
    <p:extLst>
      <p:ext uri="{BB962C8B-B14F-4D97-AF65-F5344CB8AC3E}">
        <p14:creationId xmlns:p14="http://schemas.microsoft.com/office/powerpoint/2010/main" val="16533386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بررسي وضعيت فعلي و گزينه‌ها</a:t>
            </a:r>
            <a:endParaRPr lang="en-US" dirty="0"/>
          </a:p>
        </p:txBody>
      </p:sp>
      <p:sp>
        <p:nvSpPr>
          <p:cNvPr id="3" name="Content Placeholder 2"/>
          <p:cNvSpPr>
            <a:spLocks noGrp="1"/>
          </p:cNvSpPr>
          <p:nvPr>
            <p:ph idx="1"/>
          </p:nvPr>
        </p:nvSpPr>
        <p:spPr/>
        <p:txBody>
          <a:bodyPr/>
          <a:lstStyle/>
          <a:p>
            <a:pPr>
              <a:lnSpc>
                <a:spcPct val="150000"/>
              </a:lnSpc>
              <a:buNone/>
            </a:pPr>
            <a:r>
              <a:rPr lang="fa-IR" sz="3000" dirty="0" smtClean="0">
                <a:cs typeface="B Zar" pitchFamily="2" charset="-78"/>
              </a:rPr>
              <a:t>1. تحريم امكان استفاده از فاينانس‌هاي متكي به دولت‌ها، بيمه‌ها و بانك‌ها و شركت‌هاي خريدار محصول را در پروژه‌هاي نفت و گاز و پتروشيمي بسته است. </a:t>
            </a:r>
          </a:p>
          <a:p>
            <a:pPr>
              <a:lnSpc>
                <a:spcPct val="150000"/>
              </a:lnSpc>
              <a:buNone/>
            </a:pPr>
            <a:r>
              <a:rPr lang="fa-IR" sz="3000" dirty="0" smtClean="0">
                <a:cs typeface="B Zar" pitchFamily="2" charset="-78"/>
              </a:rPr>
              <a:t>2. صاحبان ليسانس، پيمانكاران، سازندگان و تأمين‌كنندگان تجهيزات خارجي نمي‌توانند در پروژه‌هاي نفت و گاز و پتروشيمي ورود پيدا كنند. </a:t>
            </a:r>
          </a:p>
          <a:p>
            <a:pPr>
              <a:lnSpc>
                <a:spcPct val="150000"/>
              </a:lnSpc>
              <a:buNone/>
            </a:pPr>
            <a:r>
              <a:rPr lang="fa-IR" sz="3000" dirty="0" smtClean="0">
                <a:cs typeface="B Zar" pitchFamily="2" charset="-78"/>
              </a:rPr>
              <a:t>3. بانك‌هاي داخلي ظرفيت مالي تأمين مالي كل مبالغ پروژه‌ها را ندارند.</a:t>
            </a: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133</a:t>
            </a:fld>
            <a:endParaRPr lang="en-US" dirty="0"/>
          </a:p>
        </p:txBody>
      </p:sp>
    </p:spTree>
    <p:extLst>
      <p:ext uri="{BB962C8B-B14F-4D97-AF65-F5344CB8AC3E}">
        <p14:creationId xmlns:p14="http://schemas.microsoft.com/office/powerpoint/2010/main" val="85702623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58000" cy="990600"/>
          </a:xfrm>
        </p:spPr>
        <p:txBody>
          <a:bodyPr/>
          <a:lstStyle/>
          <a:p>
            <a:pPr lvl="0"/>
            <a:r>
              <a:rPr lang="fa-IR" dirty="0" smtClean="0"/>
              <a:t>راه‌هاي باقي‌مانده</a:t>
            </a:r>
            <a:endParaRPr lang="en-US" dirty="0"/>
          </a:p>
        </p:txBody>
      </p:sp>
      <p:graphicFrame>
        <p:nvGraphicFramePr>
          <p:cNvPr id="5" name="Content Placeholder 4"/>
          <p:cNvGraphicFramePr>
            <a:graphicFrameLocks noGrp="1"/>
          </p:cNvGraphicFramePr>
          <p:nvPr>
            <p:ph idx="1"/>
          </p:nvPr>
        </p:nvGraphicFramePr>
        <p:xfrm>
          <a:off x="457200" y="1371600"/>
          <a:ext cx="8229600" cy="4876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134</a:t>
            </a:fld>
            <a:endParaRPr lang="en-US"/>
          </a:p>
        </p:txBody>
      </p:sp>
    </p:spTree>
    <p:extLst>
      <p:ext uri="{BB962C8B-B14F-4D97-AF65-F5344CB8AC3E}">
        <p14:creationId xmlns:p14="http://schemas.microsoft.com/office/powerpoint/2010/main" val="412941254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مكانيزم </a:t>
            </a:r>
            <a:r>
              <a:rPr lang="en-US" dirty="0" smtClean="0"/>
              <a:t>BT</a:t>
            </a:r>
            <a:r>
              <a:rPr lang="fa-IR" dirty="0" smtClean="0"/>
              <a:t> كه طي آن</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135</a:t>
            </a:fld>
            <a:endParaRPr lang="en-US"/>
          </a:p>
        </p:txBody>
      </p:sp>
    </p:spTree>
    <p:extLst>
      <p:ext uri="{BB962C8B-B14F-4D97-AF65-F5344CB8AC3E}">
        <p14:creationId xmlns:p14="http://schemas.microsoft.com/office/powerpoint/2010/main" val="125830903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p>
            <a:pPr>
              <a:defRPr/>
            </a:pPr>
            <a:fld id="{9ACD263F-EACE-439E-8E58-6F62B750036D}" type="slidenum">
              <a:rPr lang="en-US"/>
              <a:pPr>
                <a:defRPr/>
              </a:pPr>
              <a:t>136</a:t>
            </a:fld>
            <a:endParaRPr lang="en-US" dirty="0"/>
          </a:p>
        </p:txBody>
      </p:sp>
      <p:sp>
        <p:nvSpPr>
          <p:cNvPr id="37892" name="Text Box 7"/>
          <p:cNvSpPr txBox="1">
            <a:spLocks noChangeArrowheads="1"/>
          </p:cNvSpPr>
          <p:nvPr/>
        </p:nvSpPr>
        <p:spPr bwMode="auto">
          <a:xfrm>
            <a:off x="685800" y="2559050"/>
            <a:ext cx="7620000" cy="1098550"/>
          </a:xfrm>
          <a:prstGeom prst="rect">
            <a:avLst/>
          </a:prstGeom>
          <a:noFill/>
          <a:ln w="9525">
            <a:noFill/>
            <a:miter lim="800000"/>
            <a:headEnd/>
            <a:tailEnd/>
          </a:ln>
          <a:effectLst>
            <a:prstShdw prst="shdw12">
              <a:schemeClr val="bg2">
                <a:alpha val="50000"/>
              </a:schemeClr>
            </a:prstShdw>
          </a:effectLst>
        </p:spPr>
        <p:txBody>
          <a:bodyPr>
            <a:spAutoFit/>
          </a:bodyPr>
          <a:lstStyle/>
          <a:p>
            <a:pPr algn="ctr">
              <a:spcBef>
                <a:spcPct val="50000"/>
              </a:spcBef>
              <a:defRPr/>
            </a:pPr>
            <a:r>
              <a:rPr lang="fa-IR"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Elham" pitchFamily="2" charset="-78"/>
              </a:rPr>
              <a:t>با تشکر</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Elham" pitchFamily="2" charset="-78"/>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جایگاه مدیر مالی در نمودار سازمانی</a:t>
            </a:r>
            <a:endParaRPr lang="en-US" dirty="0" smtClean="0"/>
          </a:p>
        </p:txBody>
      </p:sp>
      <p:sp>
        <p:nvSpPr>
          <p:cNvPr id="7" name="Freeform 6"/>
          <p:cNvSpPr/>
          <p:nvPr/>
        </p:nvSpPr>
        <p:spPr>
          <a:xfrm>
            <a:off x="4491266" y="2600428"/>
            <a:ext cx="2849907" cy="465175"/>
          </a:xfrm>
          <a:custGeom>
            <a:avLst/>
            <a:gdLst/>
            <a:ahLst/>
            <a:cxnLst/>
            <a:rect l="0" t="0" r="0" b="0"/>
            <a:pathLst>
              <a:path>
                <a:moveTo>
                  <a:pt x="0" y="0"/>
                </a:moveTo>
                <a:lnTo>
                  <a:pt x="0" y="232587"/>
                </a:lnTo>
                <a:lnTo>
                  <a:pt x="2849907" y="232587"/>
                </a:lnTo>
                <a:lnTo>
                  <a:pt x="2849907" y="465175"/>
                </a:lnTo>
              </a:path>
            </a:pathLst>
          </a:custGeom>
          <a:noFill/>
          <a:scene3d>
            <a:camera prst="orthographicFront"/>
            <a:lightRig rig="flat" dir="t"/>
          </a:scene3d>
          <a:sp3d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9" name="Freeform 8"/>
          <p:cNvSpPr/>
          <p:nvPr/>
        </p:nvSpPr>
        <p:spPr>
          <a:xfrm>
            <a:off x="6659711" y="4572000"/>
            <a:ext cx="350689" cy="1446789"/>
          </a:xfrm>
          <a:custGeom>
            <a:avLst/>
            <a:gdLst/>
            <a:ahLst/>
            <a:cxnLst/>
            <a:rect l="0" t="0" r="0" b="0"/>
            <a:pathLst>
              <a:path>
                <a:moveTo>
                  <a:pt x="0" y="0"/>
                </a:moveTo>
                <a:lnTo>
                  <a:pt x="0" y="1446789"/>
                </a:lnTo>
                <a:lnTo>
                  <a:pt x="350689" y="1446789"/>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11" name="Freeform 10"/>
          <p:cNvSpPr/>
          <p:nvPr/>
        </p:nvSpPr>
        <p:spPr>
          <a:xfrm>
            <a:off x="6659711" y="4572000"/>
            <a:ext cx="350689" cy="736688"/>
          </a:xfrm>
          <a:custGeom>
            <a:avLst/>
            <a:gdLst/>
            <a:ahLst/>
            <a:cxnLst/>
            <a:rect l="0" t="0" r="0" b="0"/>
            <a:pathLst>
              <a:path>
                <a:moveTo>
                  <a:pt x="0" y="0"/>
                </a:moveTo>
                <a:lnTo>
                  <a:pt x="0" y="736688"/>
                </a:lnTo>
                <a:lnTo>
                  <a:pt x="350689" y="736688"/>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12" name="Freeform 11"/>
          <p:cNvSpPr/>
          <p:nvPr/>
        </p:nvSpPr>
        <p:spPr>
          <a:xfrm>
            <a:off x="4521768" y="3608629"/>
            <a:ext cx="1371048" cy="465175"/>
          </a:xfrm>
          <a:custGeom>
            <a:avLst/>
            <a:gdLst/>
            <a:ahLst/>
            <a:cxnLst/>
            <a:rect l="0" t="0" r="0" b="0"/>
            <a:pathLst>
              <a:path>
                <a:moveTo>
                  <a:pt x="0" y="0"/>
                </a:moveTo>
                <a:lnTo>
                  <a:pt x="0" y="232587"/>
                </a:lnTo>
                <a:lnTo>
                  <a:pt x="1371048" y="232587"/>
                </a:lnTo>
                <a:lnTo>
                  <a:pt x="1371048" y="465175"/>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3" name="Freeform 12"/>
          <p:cNvSpPr/>
          <p:nvPr/>
        </p:nvSpPr>
        <p:spPr>
          <a:xfrm>
            <a:off x="-3048000" y="1990825"/>
            <a:ext cx="350689" cy="1446789"/>
          </a:xfrm>
          <a:custGeom>
            <a:avLst/>
            <a:gdLst/>
            <a:ahLst/>
            <a:cxnLst/>
            <a:rect l="0" t="0" r="0" b="0"/>
            <a:pathLst>
              <a:path>
                <a:moveTo>
                  <a:pt x="0" y="0"/>
                </a:moveTo>
                <a:lnTo>
                  <a:pt x="0" y="1446789"/>
                </a:lnTo>
                <a:lnTo>
                  <a:pt x="350689" y="1446789"/>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14" name="Freeform 13"/>
          <p:cNvSpPr/>
          <p:nvPr/>
        </p:nvSpPr>
        <p:spPr>
          <a:xfrm>
            <a:off x="-3581400" y="2371825"/>
            <a:ext cx="360064" cy="736688"/>
          </a:xfrm>
          <a:custGeom>
            <a:avLst/>
            <a:gdLst/>
            <a:ahLst/>
            <a:cxnLst/>
            <a:rect l="0" t="0" r="0" b="0"/>
            <a:pathLst>
              <a:path>
                <a:moveTo>
                  <a:pt x="0" y="0"/>
                </a:moveTo>
                <a:lnTo>
                  <a:pt x="0" y="736688"/>
                </a:lnTo>
                <a:lnTo>
                  <a:pt x="350689" y="736688"/>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089715" y="3608629"/>
            <a:ext cx="1432053" cy="465175"/>
          </a:xfrm>
          <a:custGeom>
            <a:avLst/>
            <a:gdLst/>
            <a:ahLst/>
            <a:cxnLst/>
            <a:rect l="0" t="0" r="0" b="0"/>
            <a:pathLst>
              <a:path>
                <a:moveTo>
                  <a:pt x="1432053" y="0"/>
                </a:moveTo>
                <a:lnTo>
                  <a:pt x="1432053" y="232587"/>
                </a:lnTo>
                <a:lnTo>
                  <a:pt x="0" y="232587"/>
                </a:lnTo>
                <a:lnTo>
                  <a:pt x="0" y="465175"/>
                </a:lnTo>
              </a:path>
            </a:pathLst>
          </a:custGeom>
          <a:noFill/>
          <a:scene3d>
            <a:camera prst="orthographicFront"/>
            <a:lightRig rig="flat" dir="t"/>
          </a:scene3d>
          <a:sp3d prstMaterial="matte"/>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445546" y="2600428"/>
            <a:ext cx="91440" cy="465175"/>
          </a:xfrm>
          <a:custGeom>
            <a:avLst/>
            <a:gdLst/>
            <a:ahLst/>
            <a:cxnLst/>
            <a:rect l="0" t="0" r="0" b="0"/>
            <a:pathLst>
              <a:path>
                <a:moveTo>
                  <a:pt x="45720" y="0"/>
                </a:moveTo>
                <a:lnTo>
                  <a:pt x="45720" y="232587"/>
                </a:lnTo>
                <a:lnTo>
                  <a:pt x="76222" y="232587"/>
                </a:lnTo>
                <a:lnTo>
                  <a:pt x="76222" y="465175"/>
                </a:lnTo>
              </a:path>
            </a:pathLst>
          </a:custGeom>
          <a:noFill/>
          <a:scene3d>
            <a:camera prst="orthographicFront"/>
            <a:lightRig rig="flat" dir="t"/>
          </a:scene3d>
          <a:sp3d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7" name="Freeform 16"/>
          <p:cNvSpPr/>
          <p:nvPr/>
        </p:nvSpPr>
        <p:spPr>
          <a:xfrm>
            <a:off x="1854763" y="2600428"/>
            <a:ext cx="2636502" cy="465175"/>
          </a:xfrm>
          <a:custGeom>
            <a:avLst/>
            <a:gdLst/>
            <a:ahLst/>
            <a:cxnLst/>
            <a:rect l="0" t="0" r="0" b="0"/>
            <a:pathLst>
              <a:path>
                <a:moveTo>
                  <a:pt x="2636502" y="0"/>
                </a:moveTo>
                <a:lnTo>
                  <a:pt x="2636502" y="232587"/>
                </a:lnTo>
                <a:lnTo>
                  <a:pt x="0" y="232587"/>
                </a:lnTo>
                <a:lnTo>
                  <a:pt x="0" y="465175"/>
                </a:lnTo>
              </a:path>
            </a:pathLst>
          </a:custGeom>
          <a:noFill/>
          <a:scene3d>
            <a:camera prst="orthographicFront"/>
            <a:lightRig rig="flat" dir="t"/>
          </a:scene3d>
          <a:sp3d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169747" y="1148716"/>
            <a:ext cx="2621462" cy="527686"/>
          </a:xfrm>
          <a:custGeom>
            <a:avLst/>
            <a:gdLst>
              <a:gd name="connsiteX0" fmla="*/ 0 w 2621462"/>
              <a:gd name="connsiteY0" fmla="*/ 0 h 527686"/>
              <a:gd name="connsiteX1" fmla="*/ 2621462 w 2621462"/>
              <a:gd name="connsiteY1" fmla="*/ 0 h 527686"/>
              <a:gd name="connsiteX2" fmla="*/ 2621462 w 2621462"/>
              <a:gd name="connsiteY2" fmla="*/ 527686 h 527686"/>
              <a:gd name="connsiteX3" fmla="*/ 0 w 2621462"/>
              <a:gd name="connsiteY3" fmla="*/ 527686 h 527686"/>
              <a:gd name="connsiteX4" fmla="*/ 0 w 2621462"/>
              <a:gd name="connsiteY4" fmla="*/ 0 h 52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462" h="527686">
                <a:moveTo>
                  <a:pt x="0" y="0"/>
                </a:moveTo>
                <a:lnTo>
                  <a:pt x="2621462" y="0"/>
                </a:lnTo>
                <a:lnTo>
                  <a:pt x="2621462" y="527686"/>
                </a:lnTo>
                <a:lnTo>
                  <a:pt x="0" y="527686"/>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fa-IR" sz="2600" b="1" kern="1200" dirty="0" smtClean="0">
                <a:cs typeface="B Zar" pitchFamily="2" charset="-78"/>
              </a:rPr>
              <a:t>هیأت‌مدیره</a:t>
            </a:r>
            <a:endParaRPr lang="en-US" sz="2600" kern="1200" dirty="0">
              <a:cs typeface="B Zar" pitchFamily="2" charset="-78"/>
            </a:endParaRPr>
          </a:p>
        </p:txBody>
      </p:sp>
      <p:sp>
        <p:nvSpPr>
          <p:cNvPr id="19" name="Freeform 18"/>
          <p:cNvSpPr/>
          <p:nvPr/>
        </p:nvSpPr>
        <p:spPr>
          <a:xfrm>
            <a:off x="3322303" y="2057402"/>
            <a:ext cx="2337926"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Zar" pitchFamily="2" charset="-78"/>
              </a:rPr>
              <a:t>مدیرعامل</a:t>
            </a:r>
            <a:endParaRPr lang="en-US" sz="1600" kern="1200" dirty="0">
              <a:cs typeface="B Zar" pitchFamily="2" charset="-78"/>
            </a:endParaRPr>
          </a:p>
        </p:txBody>
      </p:sp>
      <p:sp>
        <p:nvSpPr>
          <p:cNvPr id="20" name="Freeform 19"/>
          <p:cNvSpPr/>
          <p:nvPr/>
        </p:nvSpPr>
        <p:spPr>
          <a:xfrm>
            <a:off x="685800" y="3065603"/>
            <a:ext cx="2337926"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Zar" pitchFamily="2" charset="-78"/>
              </a:rPr>
              <a:t>معاون تولید</a:t>
            </a:r>
            <a:endParaRPr lang="en-US" sz="1600" kern="1200" dirty="0">
              <a:cs typeface="B Zar" pitchFamily="2" charset="-78"/>
            </a:endParaRPr>
          </a:p>
        </p:txBody>
      </p:sp>
      <p:sp>
        <p:nvSpPr>
          <p:cNvPr id="21" name="Freeform 20"/>
          <p:cNvSpPr/>
          <p:nvPr/>
        </p:nvSpPr>
        <p:spPr>
          <a:xfrm>
            <a:off x="3352805" y="3065603"/>
            <a:ext cx="2337926"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Zar" pitchFamily="2" charset="-78"/>
              </a:rPr>
              <a:t>معاون مالی</a:t>
            </a:r>
            <a:endParaRPr lang="en-US" sz="1600" kern="1200" dirty="0">
              <a:cs typeface="B Zar" pitchFamily="2" charset="-78"/>
            </a:endParaRPr>
          </a:p>
        </p:txBody>
      </p:sp>
      <p:sp>
        <p:nvSpPr>
          <p:cNvPr id="22" name="Freeform 21"/>
          <p:cNvSpPr/>
          <p:nvPr/>
        </p:nvSpPr>
        <p:spPr>
          <a:xfrm>
            <a:off x="1920752" y="4073804"/>
            <a:ext cx="2337926"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Zar" pitchFamily="2" charset="-78"/>
              </a:rPr>
              <a:t>مدیر مالی</a:t>
            </a:r>
            <a:endParaRPr lang="fa-IR" sz="1600" b="1" kern="1200" dirty="0">
              <a:cs typeface="B Zar" pitchFamily="2" charset="-78"/>
            </a:endParaRPr>
          </a:p>
        </p:txBody>
      </p:sp>
      <p:sp>
        <p:nvSpPr>
          <p:cNvPr id="25" name="Freeform 24"/>
          <p:cNvSpPr/>
          <p:nvPr/>
        </p:nvSpPr>
        <p:spPr>
          <a:xfrm>
            <a:off x="4723854" y="4073804"/>
            <a:ext cx="2337926"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Zar" pitchFamily="2" charset="-78"/>
              </a:rPr>
              <a:t>رئیس حسابداری</a:t>
            </a:r>
            <a:endParaRPr lang="en-US" sz="1600" kern="1200" dirty="0">
              <a:cs typeface="B Zar" pitchFamily="2" charset="-78"/>
            </a:endParaRPr>
          </a:p>
        </p:txBody>
      </p:sp>
      <p:sp>
        <p:nvSpPr>
          <p:cNvPr id="26" name="Freeform 25"/>
          <p:cNvSpPr/>
          <p:nvPr/>
        </p:nvSpPr>
        <p:spPr>
          <a:xfrm>
            <a:off x="7010400" y="5037176"/>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algn="ctr" defTabSz="711200" rtl="1">
              <a:lnSpc>
                <a:spcPct val="90000"/>
              </a:lnSpc>
              <a:spcAft>
                <a:spcPct val="35000"/>
              </a:spcAft>
            </a:pPr>
            <a:r>
              <a:rPr lang="fa-IR" sz="1600" dirty="0" smtClean="0">
                <a:cs typeface="B Zar" pitchFamily="2" charset="-78"/>
              </a:rPr>
              <a:t>مدیربت حسابداری بهای تمام‌شده</a:t>
            </a:r>
          </a:p>
        </p:txBody>
      </p:sp>
      <p:sp>
        <p:nvSpPr>
          <p:cNvPr id="27" name="Freeform 26"/>
          <p:cNvSpPr/>
          <p:nvPr/>
        </p:nvSpPr>
        <p:spPr>
          <a:xfrm>
            <a:off x="7010400" y="5747277"/>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algn="ctr" defTabSz="711200" rtl="1">
              <a:lnSpc>
                <a:spcPct val="90000"/>
              </a:lnSpc>
              <a:spcAft>
                <a:spcPct val="35000"/>
              </a:spcAft>
            </a:pPr>
            <a:r>
              <a:rPr lang="fa-IR" sz="1600" dirty="0" smtClean="0">
                <a:cs typeface="B Zar" pitchFamily="2" charset="-78"/>
              </a:rPr>
              <a:t>مدیریت پردازش اطلات</a:t>
            </a:r>
            <a:endParaRPr lang="en-US" sz="1600" dirty="0">
              <a:cs typeface="B Zar" pitchFamily="2" charset="-78"/>
            </a:endParaRPr>
          </a:p>
        </p:txBody>
      </p:sp>
      <p:sp>
        <p:nvSpPr>
          <p:cNvPr id="28" name="Freeform 27"/>
          <p:cNvSpPr/>
          <p:nvPr/>
        </p:nvSpPr>
        <p:spPr>
          <a:xfrm>
            <a:off x="6172210" y="3065603"/>
            <a:ext cx="2337926"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Zar" pitchFamily="2" charset="-78"/>
              </a:rPr>
              <a:t>معاون بازاریابی</a:t>
            </a:r>
            <a:endParaRPr lang="en-US" sz="1600" kern="1200" dirty="0">
              <a:cs typeface="B Zar" pitchFamily="2" charset="-78"/>
            </a:endParaRPr>
          </a:p>
        </p:txBody>
      </p:sp>
      <p:sp>
        <p:nvSpPr>
          <p:cNvPr id="4" name="Slide Number Placeholder 3"/>
          <p:cNvSpPr>
            <a:spLocks noGrp="1"/>
          </p:cNvSpPr>
          <p:nvPr>
            <p:ph type="sldNum" sz="quarter" idx="12"/>
          </p:nvPr>
        </p:nvSpPr>
        <p:spPr>
          <a:xfrm>
            <a:off x="6655073" y="6476620"/>
            <a:ext cx="2133600" cy="244475"/>
          </a:xfrm>
        </p:spPr>
        <p:txBody>
          <a:bodyPr/>
          <a:lstStyle/>
          <a:p>
            <a:pPr>
              <a:defRPr/>
            </a:pPr>
            <a:fld id="{83A1594A-FFBB-4D4C-9102-B83135140D26}" type="slidenum">
              <a:rPr lang="en-US" smtClean="0"/>
              <a:pPr>
                <a:defRPr/>
              </a:pPr>
              <a:t>14</a:t>
            </a:fld>
            <a:endParaRPr lang="en-US" dirty="0"/>
          </a:p>
        </p:txBody>
      </p:sp>
      <p:cxnSp>
        <p:nvCxnSpPr>
          <p:cNvPr id="10" name="Straight Connector 9"/>
          <p:cNvCxnSpPr/>
          <p:nvPr/>
        </p:nvCxnSpPr>
        <p:spPr>
          <a:xfrm rot="5400000">
            <a:off x="4305308" y="1866900"/>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3581400" y="1990825"/>
            <a:ext cx="350689" cy="1446789"/>
          </a:xfrm>
          <a:custGeom>
            <a:avLst/>
            <a:gdLst/>
            <a:ahLst/>
            <a:cxnLst/>
            <a:rect l="0" t="0" r="0" b="0"/>
            <a:pathLst>
              <a:path>
                <a:moveTo>
                  <a:pt x="0" y="0"/>
                </a:moveTo>
                <a:lnTo>
                  <a:pt x="0" y="1446789"/>
                </a:lnTo>
                <a:lnTo>
                  <a:pt x="350689" y="1446789"/>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33" name="Freeform 32"/>
          <p:cNvSpPr/>
          <p:nvPr/>
        </p:nvSpPr>
        <p:spPr>
          <a:xfrm flipH="1">
            <a:off x="-3276600" y="2752825"/>
            <a:ext cx="228600" cy="736688"/>
          </a:xfrm>
          <a:custGeom>
            <a:avLst/>
            <a:gdLst/>
            <a:ahLst/>
            <a:cxnLst/>
            <a:rect l="0" t="0" r="0" b="0"/>
            <a:pathLst>
              <a:path>
                <a:moveTo>
                  <a:pt x="0" y="0"/>
                </a:moveTo>
                <a:lnTo>
                  <a:pt x="0" y="736688"/>
                </a:lnTo>
                <a:lnTo>
                  <a:pt x="350689" y="736688"/>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34" name="Freeform 33"/>
          <p:cNvSpPr/>
          <p:nvPr/>
        </p:nvSpPr>
        <p:spPr>
          <a:xfrm>
            <a:off x="4495800" y="5074030"/>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cs typeface="B Zar" pitchFamily="2" charset="-78"/>
              </a:rPr>
              <a:t>مدیریت مالیات</a:t>
            </a:r>
            <a:endParaRPr lang="en-US" sz="1600" kern="1200" dirty="0">
              <a:cs typeface="B Zar" pitchFamily="2" charset="-78"/>
            </a:endParaRPr>
          </a:p>
        </p:txBody>
      </p:sp>
      <p:sp>
        <p:nvSpPr>
          <p:cNvPr id="35" name="Freeform 34"/>
          <p:cNvSpPr/>
          <p:nvPr/>
        </p:nvSpPr>
        <p:spPr>
          <a:xfrm flipH="1">
            <a:off x="6426473" y="4648200"/>
            <a:ext cx="228600" cy="685800"/>
          </a:xfrm>
          <a:custGeom>
            <a:avLst/>
            <a:gdLst/>
            <a:ahLst/>
            <a:cxnLst/>
            <a:rect l="0" t="0" r="0" b="0"/>
            <a:pathLst>
              <a:path>
                <a:moveTo>
                  <a:pt x="0" y="0"/>
                </a:moveTo>
                <a:lnTo>
                  <a:pt x="0" y="736688"/>
                </a:lnTo>
                <a:lnTo>
                  <a:pt x="350689" y="736688"/>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36" name="Freeform 35"/>
          <p:cNvSpPr/>
          <p:nvPr/>
        </p:nvSpPr>
        <p:spPr>
          <a:xfrm>
            <a:off x="4495800" y="5796163"/>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algn="ctr" defTabSz="711200" rtl="1">
              <a:lnSpc>
                <a:spcPct val="90000"/>
              </a:lnSpc>
              <a:spcAft>
                <a:spcPct val="35000"/>
              </a:spcAft>
            </a:pPr>
            <a:r>
              <a:rPr lang="fa-IR" sz="1600" dirty="0" smtClean="0">
                <a:cs typeface="B Zar" pitchFamily="2" charset="-78"/>
              </a:rPr>
              <a:t>مدیریت حسابداری مالی</a:t>
            </a:r>
            <a:endParaRPr lang="en-US" sz="1600" dirty="0" smtClean="0">
              <a:cs typeface="B Zar" pitchFamily="2" charset="-78"/>
            </a:endParaRPr>
          </a:p>
        </p:txBody>
      </p:sp>
      <p:sp>
        <p:nvSpPr>
          <p:cNvPr id="37" name="Freeform 36"/>
          <p:cNvSpPr/>
          <p:nvPr/>
        </p:nvSpPr>
        <p:spPr>
          <a:xfrm flipH="1">
            <a:off x="6426473" y="5365370"/>
            <a:ext cx="228600" cy="736688"/>
          </a:xfrm>
          <a:custGeom>
            <a:avLst/>
            <a:gdLst/>
            <a:ahLst/>
            <a:cxnLst/>
            <a:rect l="0" t="0" r="0" b="0"/>
            <a:pathLst>
              <a:path>
                <a:moveTo>
                  <a:pt x="0" y="0"/>
                </a:moveTo>
                <a:lnTo>
                  <a:pt x="0" y="736688"/>
                </a:lnTo>
                <a:lnTo>
                  <a:pt x="350689" y="736688"/>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85" name="Freeform 84"/>
          <p:cNvSpPr/>
          <p:nvPr/>
        </p:nvSpPr>
        <p:spPr>
          <a:xfrm>
            <a:off x="2214438" y="4632705"/>
            <a:ext cx="350689" cy="1446789"/>
          </a:xfrm>
          <a:custGeom>
            <a:avLst/>
            <a:gdLst/>
            <a:ahLst/>
            <a:cxnLst/>
            <a:rect l="0" t="0" r="0" b="0"/>
            <a:pathLst>
              <a:path>
                <a:moveTo>
                  <a:pt x="0" y="0"/>
                </a:moveTo>
                <a:lnTo>
                  <a:pt x="0" y="1446789"/>
                </a:lnTo>
                <a:lnTo>
                  <a:pt x="350689" y="1446789"/>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86" name="Freeform 85"/>
          <p:cNvSpPr/>
          <p:nvPr/>
        </p:nvSpPr>
        <p:spPr>
          <a:xfrm>
            <a:off x="2214438" y="4632705"/>
            <a:ext cx="350689" cy="736688"/>
          </a:xfrm>
          <a:custGeom>
            <a:avLst/>
            <a:gdLst/>
            <a:ahLst/>
            <a:cxnLst/>
            <a:rect l="0" t="0" r="0" b="0"/>
            <a:pathLst>
              <a:path>
                <a:moveTo>
                  <a:pt x="0" y="0"/>
                </a:moveTo>
                <a:lnTo>
                  <a:pt x="0" y="736688"/>
                </a:lnTo>
                <a:lnTo>
                  <a:pt x="350689" y="736688"/>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87" name="Freeform 86"/>
          <p:cNvSpPr/>
          <p:nvPr/>
        </p:nvSpPr>
        <p:spPr>
          <a:xfrm>
            <a:off x="2565127" y="5029200"/>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cs typeface="B Zar" pitchFamily="2" charset="-78"/>
              </a:rPr>
              <a:t>مدیریت وجوه</a:t>
            </a:r>
            <a:endParaRPr lang="en-US" sz="1600" kern="1200" dirty="0">
              <a:cs typeface="B Zar" pitchFamily="2" charset="-78"/>
            </a:endParaRPr>
          </a:p>
        </p:txBody>
      </p:sp>
      <p:sp>
        <p:nvSpPr>
          <p:cNvPr id="88" name="Freeform 87"/>
          <p:cNvSpPr/>
          <p:nvPr/>
        </p:nvSpPr>
        <p:spPr>
          <a:xfrm>
            <a:off x="2565127" y="5715000"/>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algn="ctr" defTabSz="711200" rtl="1">
              <a:lnSpc>
                <a:spcPct val="90000"/>
              </a:lnSpc>
              <a:spcAft>
                <a:spcPct val="35000"/>
              </a:spcAft>
            </a:pPr>
            <a:r>
              <a:rPr lang="fa-IR" sz="1600" dirty="0" smtClean="0">
                <a:cs typeface="B Zar" pitchFamily="2" charset="-78"/>
              </a:rPr>
              <a:t>برنامه‌ریزی مالی</a:t>
            </a:r>
            <a:endParaRPr lang="en-US" sz="1600" dirty="0" smtClean="0">
              <a:cs typeface="B Zar" pitchFamily="2" charset="-78"/>
            </a:endParaRPr>
          </a:p>
        </p:txBody>
      </p:sp>
      <p:sp>
        <p:nvSpPr>
          <p:cNvPr id="90" name="Freeform 89"/>
          <p:cNvSpPr/>
          <p:nvPr/>
        </p:nvSpPr>
        <p:spPr>
          <a:xfrm>
            <a:off x="76200" y="5095775"/>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cs typeface="B Zar" pitchFamily="2" charset="-78"/>
              </a:rPr>
              <a:t>مدیریت اعتبار</a:t>
            </a:r>
            <a:endParaRPr lang="en-US" sz="1600" kern="1200" dirty="0">
              <a:cs typeface="B Zar" pitchFamily="2" charset="-78"/>
            </a:endParaRPr>
          </a:p>
        </p:txBody>
      </p:sp>
      <p:sp>
        <p:nvSpPr>
          <p:cNvPr id="91" name="Freeform 90"/>
          <p:cNvSpPr/>
          <p:nvPr/>
        </p:nvSpPr>
        <p:spPr>
          <a:xfrm flipH="1">
            <a:off x="1981200" y="4648200"/>
            <a:ext cx="228600" cy="685800"/>
          </a:xfrm>
          <a:custGeom>
            <a:avLst/>
            <a:gdLst/>
            <a:ahLst/>
            <a:cxnLst/>
            <a:rect l="0" t="0" r="0" b="0"/>
            <a:pathLst>
              <a:path>
                <a:moveTo>
                  <a:pt x="0" y="0"/>
                </a:moveTo>
                <a:lnTo>
                  <a:pt x="0" y="736688"/>
                </a:lnTo>
                <a:lnTo>
                  <a:pt x="350689" y="736688"/>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sp>
        <p:nvSpPr>
          <p:cNvPr id="92" name="Freeform 91"/>
          <p:cNvSpPr/>
          <p:nvPr/>
        </p:nvSpPr>
        <p:spPr>
          <a:xfrm>
            <a:off x="50527" y="5791200"/>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algn="ctr" defTabSz="711200" rtl="1">
              <a:lnSpc>
                <a:spcPct val="90000"/>
              </a:lnSpc>
              <a:spcAft>
                <a:spcPct val="35000"/>
              </a:spcAft>
            </a:pPr>
            <a:r>
              <a:rPr lang="fa-IR" sz="1600" dirty="0" smtClean="0">
                <a:cs typeface="B Zar" pitchFamily="2" charset="-78"/>
              </a:rPr>
              <a:t>بودجه‌بندی سرمایه‌ای</a:t>
            </a:r>
            <a:endParaRPr lang="en-US" sz="1600" dirty="0" smtClean="0">
              <a:cs typeface="B Zar" pitchFamily="2" charset="-78"/>
            </a:endParaRPr>
          </a:p>
        </p:txBody>
      </p:sp>
      <p:sp>
        <p:nvSpPr>
          <p:cNvPr id="93" name="Freeform 92"/>
          <p:cNvSpPr/>
          <p:nvPr/>
        </p:nvSpPr>
        <p:spPr>
          <a:xfrm flipH="1">
            <a:off x="1981200" y="5426075"/>
            <a:ext cx="228600" cy="736688"/>
          </a:xfrm>
          <a:custGeom>
            <a:avLst/>
            <a:gdLst/>
            <a:ahLst/>
            <a:cxnLst/>
            <a:rect l="0" t="0" r="0" b="0"/>
            <a:pathLst>
              <a:path>
                <a:moveTo>
                  <a:pt x="0" y="0"/>
                </a:moveTo>
                <a:lnTo>
                  <a:pt x="0" y="736688"/>
                </a:lnTo>
                <a:lnTo>
                  <a:pt x="350689" y="736688"/>
                </a:lnTo>
              </a:path>
            </a:pathLst>
          </a:cu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sp>
      <p:cxnSp>
        <p:nvCxnSpPr>
          <p:cNvPr id="39" name="Straight Connector 38"/>
          <p:cNvCxnSpPr/>
          <p:nvPr/>
        </p:nvCxnSpPr>
        <p:spPr>
          <a:xfrm flipH="1">
            <a:off x="1676400" y="4724400"/>
            <a:ext cx="533400" cy="0"/>
          </a:xfrm>
          <a:prstGeom prst="line">
            <a:avLst/>
          </a:prstGeom>
          <a:noFill/>
          <a:scene3d>
            <a:camera prst="orthographicFront"/>
            <a:lightRig rig="flat" dir="t"/>
          </a:scene3d>
          <a:sp3d prstMaterial="matte"/>
        </p:spPr>
        <p:style>
          <a:lnRef idx="2">
            <a:schemeClr val="accent1">
              <a:hueOff val="0"/>
              <a:satOff val="0"/>
              <a:lumOff val="0"/>
              <a:alphaOff val="0"/>
            </a:schemeClr>
          </a:lnRef>
          <a:fillRef idx="0">
            <a:scrgbClr r="0" g="0" b="0"/>
          </a:fillRef>
          <a:effectRef idx="0">
            <a:schemeClr val="accent4">
              <a:tint val="50000"/>
              <a:hueOff val="0"/>
              <a:satOff val="0"/>
              <a:lumOff val="0"/>
              <a:alphaOff val="0"/>
            </a:schemeClr>
          </a:effectRef>
          <a:fontRef idx="minor">
            <a:schemeClr val="tx1">
              <a:hueOff val="0"/>
              <a:satOff val="0"/>
              <a:lumOff val="0"/>
              <a:alphaOff val="0"/>
            </a:schemeClr>
          </a:fontRef>
        </p:style>
      </p:cxnSp>
      <p:sp>
        <p:nvSpPr>
          <p:cNvPr id="43" name="Freeform 42"/>
          <p:cNvSpPr/>
          <p:nvPr/>
        </p:nvSpPr>
        <p:spPr>
          <a:xfrm>
            <a:off x="76200" y="4419600"/>
            <a:ext cx="1778273" cy="543025"/>
          </a:xfrm>
          <a:custGeom>
            <a:avLst/>
            <a:gdLst>
              <a:gd name="connsiteX0" fmla="*/ 0 w 2337926"/>
              <a:gd name="connsiteY0" fmla="*/ 0 h 543025"/>
              <a:gd name="connsiteX1" fmla="*/ 2337926 w 2337926"/>
              <a:gd name="connsiteY1" fmla="*/ 0 h 543025"/>
              <a:gd name="connsiteX2" fmla="*/ 2337926 w 2337926"/>
              <a:gd name="connsiteY2" fmla="*/ 543025 h 543025"/>
              <a:gd name="connsiteX3" fmla="*/ 0 w 2337926"/>
              <a:gd name="connsiteY3" fmla="*/ 543025 h 543025"/>
              <a:gd name="connsiteX4" fmla="*/ 0 w 2337926"/>
              <a:gd name="connsiteY4" fmla="*/ 0 h 543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926" h="543025">
                <a:moveTo>
                  <a:pt x="0" y="0"/>
                </a:moveTo>
                <a:lnTo>
                  <a:pt x="2337926" y="0"/>
                </a:lnTo>
                <a:lnTo>
                  <a:pt x="2337926" y="543025"/>
                </a:lnTo>
                <a:lnTo>
                  <a:pt x="0" y="543025"/>
                </a:lnTo>
                <a:lnTo>
                  <a:pt x="0" y="0"/>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dirty="0" smtClean="0">
                <a:cs typeface="B Zar" pitchFamily="2" charset="-78"/>
              </a:rPr>
              <a:t>تأمین مالی</a:t>
            </a:r>
            <a:endParaRPr lang="en-US" sz="1600" kern="1200" dirty="0">
              <a:cs typeface="B Zar" pitchFamily="2" charset="-78"/>
            </a:endParaRPr>
          </a:p>
        </p:txBody>
      </p:sp>
    </p:spTree>
    <p:extLst>
      <p:ext uri="{BB962C8B-B14F-4D97-AF65-F5344CB8AC3E}">
        <p14:creationId xmlns:p14="http://schemas.microsoft.com/office/powerpoint/2010/main" val="726413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Elham" pitchFamily="2" charset="-78"/>
              </a:rPr>
              <a:t>مسائل اساسی حوزۀ مالی</a:t>
            </a:r>
            <a:r>
              <a:rPr lang="fa-IR" dirty="0" smtClean="0"/>
              <a:t> </a:t>
            </a:r>
            <a:r>
              <a:rPr lang="fa-IR" dirty="0" smtClean="0">
                <a:cs typeface="B Elham" pitchFamily="2" charset="-78"/>
              </a:rPr>
              <a:t>شرکت‌ها</a:t>
            </a:r>
            <a:endParaRPr lang="en-US" dirty="0" smtClean="0">
              <a:cs typeface="B Elham" pitchFamily="2" charset="-78"/>
            </a:endParaRPr>
          </a:p>
        </p:txBody>
      </p:sp>
      <p:graphicFrame>
        <p:nvGraphicFramePr>
          <p:cNvPr id="8" name="Content Placeholder 7"/>
          <p:cNvGraphicFramePr>
            <a:graphicFrameLocks noGrp="1"/>
          </p:cNvGraphicFramePr>
          <p:nvPr>
            <p:ph sz="half" idx="1"/>
          </p:nvPr>
        </p:nvGraphicFramePr>
        <p:xfrm>
          <a:off x="457200" y="1371600"/>
          <a:ext cx="4038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p:cNvGraphicFramePr>
            <a:graphicFrameLocks noGrp="1"/>
          </p:cNvGraphicFramePr>
          <p:nvPr>
            <p:ph sz="half" idx="2"/>
          </p:nvPr>
        </p:nvGraphicFramePr>
        <p:xfrm>
          <a:off x="4648200" y="1371600"/>
          <a:ext cx="4038600" cy="5026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pPr>
              <a:defRPr/>
            </a:pPr>
            <a:fld id="{A4C7BE41-1A7C-46C0-B731-96511F9FF91A}" type="slidenum">
              <a:rPr lang="en-US" smtClean="0"/>
              <a:pPr>
                <a:defRPr/>
              </a:pPr>
              <a:t>15</a:t>
            </a:fld>
            <a:endParaRPr lang="en-US"/>
          </a:p>
        </p:txBody>
      </p:sp>
    </p:spTree>
    <p:extLst>
      <p:ext uri="{BB962C8B-B14F-4D97-AF65-F5344CB8AC3E}">
        <p14:creationId xmlns:p14="http://schemas.microsoft.com/office/powerpoint/2010/main" val="3920186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تخصص مالی در </a:t>
            </a:r>
            <a:r>
              <a:rPr lang="fa-IR" smtClean="0"/>
              <a:t>بنگاه‌های مالی</a:t>
            </a:r>
            <a:endParaRPr lang="en-US"/>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16</a:t>
            </a:fld>
            <a:endParaRPr lang="en-US"/>
          </a:p>
        </p:txBody>
      </p:sp>
    </p:spTree>
    <p:extLst>
      <p:ext uri="{BB962C8B-B14F-4D97-AF65-F5344CB8AC3E}">
        <p14:creationId xmlns:p14="http://schemas.microsoft.com/office/powerpoint/2010/main" val="3060405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smtClean="0">
                <a:cs typeface="B Elham" pitchFamily="2" charset="-78"/>
              </a:rPr>
              <a:t>مسائل اساسی حوزۀ مدیریت سرمایه‌گذاری</a:t>
            </a:r>
            <a:endParaRPr lang="en-US" sz="3600" dirty="0" smtClean="0">
              <a:cs typeface="B Elham" pitchFamily="2" charset="-78"/>
            </a:endParaRPr>
          </a:p>
        </p:txBody>
      </p:sp>
      <p:graphicFrame>
        <p:nvGraphicFramePr>
          <p:cNvPr id="8" name="Content Placeholder 7"/>
          <p:cNvGraphicFramePr>
            <a:graphicFrameLocks noGrp="1"/>
          </p:cNvGraphicFramePr>
          <p:nvPr>
            <p:ph sz="half" idx="1"/>
          </p:nvPr>
        </p:nvGraphicFramePr>
        <p:xfrm>
          <a:off x="457200" y="1371600"/>
          <a:ext cx="4038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8"/>
          <p:cNvGraphicFramePr>
            <a:graphicFrameLocks noGrp="1"/>
          </p:cNvGraphicFramePr>
          <p:nvPr>
            <p:ph sz="half" idx="2"/>
          </p:nvPr>
        </p:nvGraphicFramePr>
        <p:xfrm>
          <a:off x="4648200" y="1371600"/>
          <a:ext cx="4038600" cy="5026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Slide Number Placeholder 4"/>
          <p:cNvSpPr>
            <a:spLocks noGrp="1"/>
          </p:cNvSpPr>
          <p:nvPr>
            <p:ph type="sldNum" sz="quarter" idx="12"/>
          </p:nvPr>
        </p:nvSpPr>
        <p:spPr/>
        <p:txBody>
          <a:bodyPr/>
          <a:lstStyle/>
          <a:p>
            <a:pPr>
              <a:defRPr/>
            </a:pPr>
            <a:fld id="{A4C7BE41-1A7C-46C0-B731-96511F9FF91A}" type="slidenum">
              <a:rPr lang="en-US" smtClean="0"/>
              <a:pPr>
                <a:defRPr/>
              </a:pPr>
              <a:t>17</a:t>
            </a:fld>
            <a:endParaRPr lang="en-US"/>
          </a:p>
        </p:txBody>
      </p:sp>
    </p:spTree>
    <p:extLst>
      <p:ext uri="{BB962C8B-B14F-4D97-AF65-F5344CB8AC3E}">
        <p14:creationId xmlns:p14="http://schemas.microsoft.com/office/powerpoint/2010/main" val="406794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t>تصمیمات سرمایه‌گذاری در بنگاه مالی و غیرمالی</a:t>
            </a:r>
            <a:endParaRPr lang="en-US" sz="3200" dirty="0"/>
          </a:p>
        </p:txBody>
      </p:sp>
      <p:graphicFrame>
        <p:nvGraphicFramePr>
          <p:cNvPr id="4" name="Content Placeholder 3"/>
          <p:cNvGraphicFramePr>
            <a:graphicFrameLocks noGrp="1"/>
          </p:cNvGraphicFramePr>
          <p:nvPr>
            <p:ph idx="1"/>
          </p:nvPr>
        </p:nvGraphicFramePr>
        <p:xfrm>
          <a:off x="685800" y="14001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9445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نهادهاي مالي</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19</a:t>
            </a:fld>
            <a:endParaRPr lang="en-US"/>
          </a:p>
        </p:txBody>
      </p:sp>
    </p:spTree>
    <p:extLst>
      <p:ext uri="{BB962C8B-B14F-4D97-AF65-F5344CB8AC3E}">
        <p14:creationId xmlns:p14="http://schemas.microsoft.com/office/powerpoint/2010/main" val="2474319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1676400" y="2667000"/>
            <a:ext cx="6934200" cy="1143000"/>
          </a:xfrm>
        </p:spPr>
        <p:txBody>
          <a:bodyPr/>
          <a:lstStyle/>
          <a:p>
            <a:pPr eaLnBrk="1" hangingPunct="1"/>
            <a:r>
              <a:rPr lang="fa-IR" sz="48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rPr>
              <a:t>تأمين مالي در صنعت نفت و گاز</a:t>
            </a:r>
            <a:endParaRPr lang="en-US" sz="4800" b="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Elham" pitchFamily="2" charset="-78"/>
            </a:endParaRPr>
          </a:p>
        </p:txBody>
      </p:sp>
      <p:sp>
        <p:nvSpPr>
          <p:cNvPr id="3075" name="Rectangle 3"/>
          <p:cNvSpPr>
            <a:spLocks noGrp="1" noChangeArrowheads="1"/>
          </p:cNvSpPr>
          <p:nvPr>
            <p:ph type="subTitle" idx="1"/>
          </p:nvPr>
        </p:nvSpPr>
        <p:spPr>
          <a:xfrm>
            <a:off x="1905000" y="4343400"/>
            <a:ext cx="6400800" cy="457200"/>
          </a:xfrm>
        </p:spPr>
        <p:txBody>
          <a:bodyPr/>
          <a:lstStyle/>
          <a:p>
            <a:pPr eaLnBrk="1" hangingPunct="1"/>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Bardiya" pitchFamily="2" charset="-78"/>
              </a:rPr>
              <a:t>حسين عبده تبريزي</a:t>
            </a: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a:ea typeface="+mj-ea"/>
              <a:cs typeface="B Bardiya" pitchFamily="2" charset="-78"/>
            </a:endParaRPr>
          </a:p>
        </p:txBody>
      </p:sp>
      <p:sp>
        <p:nvSpPr>
          <p:cNvPr id="3076" name="Rectangle 3"/>
          <p:cNvSpPr txBox="1">
            <a:spLocks noChangeArrowheads="1"/>
          </p:cNvSpPr>
          <p:nvPr/>
        </p:nvSpPr>
        <p:spPr bwMode="auto">
          <a:xfrm>
            <a:off x="1219200" y="5486400"/>
            <a:ext cx="7772401" cy="762000"/>
          </a:xfrm>
          <a:prstGeom prst="rect">
            <a:avLst/>
          </a:prstGeom>
          <a:noFill/>
          <a:ln w="9525">
            <a:noFill/>
            <a:miter lim="800000"/>
            <a:headEnd/>
            <a:tailEnd/>
          </a:ln>
        </p:spPr>
        <p:txBody>
          <a:bodyPr anchor="b"/>
          <a:lstStyle/>
          <a:p>
            <a:pPr lvl="0" algn="ctr" rtl="1"/>
            <a:r>
              <a:rPr lang="fa-IR" cap="all" dirty="0" smtClean="0">
                <a:ln w="0"/>
                <a:gradFill flip="none">
                  <a:gsLst>
                    <a:gs pos="0">
                      <a:srgbClr val="2DA2BF">
                        <a:tint val="75000"/>
                        <a:shade val="75000"/>
                        <a:satMod val="170000"/>
                      </a:srgbClr>
                    </a:gs>
                    <a:gs pos="49000">
                      <a:srgbClr val="2DA2BF">
                        <a:tint val="88000"/>
                        <a:shade val="65000"/>
                        <a:satMod val="172000"/>
                      </a:srgbClr>
                    </a:gs>
                    <a:gs pos="50000">
                      <a:srgbClr val="2DA2BF">
                        <a:shade val="65000"/>
                        <a:satMod val="130000"/>
                      </a:srgbClr>
                    </a:gs>
                    <a:gs pos="92000">
                      <a:srgbClr val="2DA2BF">
                        <a:shade val="50000"/>
                        <a:satMod val="120000"/>
                      </a:srgbClr>
                    </a:gs>
                    <a:gs pos="100000">
                      <a:srgbClr val="2DA2BF">
                        <a:shade val="48000"/>
                        <a:satMod val="120000"/>
                      </a:srgbClr>
                    </a:gs>
                  </a:gsLst>
                  <a:lin ang="5400000"/>
                </a:gradFill>
                <a:effectLst>
                  <a:reflection blurRad="12700" stA="50000" endPos="50000" dist="5000" dir="5400000" sy="-100000" rotWithShape="0"/>
                </a:effectLst>
                <a:cs typeface="B Zar" pitchFamily="2" charset="-78"/>
              </a:rPr>
              <a:t>29 آبان ماه 1391 ـ تهران</a:t>
            </a:r>
          </a:p>
          <a:p>
            <a:pPr lvl="0" algn="ctr" rtl="1"/>
            <a:r>
              <a:rPr lang="fa-IR" cap="all" dirty="0" smtClean="0">
                <a:ln w="0"/>
                <a:gradFill flip="none">
                  <a:gsLst>
                    <a:gs pos="0">
                      <a:srgbClr val="2DA2BF">
                        <a:tint val="75000"/>
                        <a:shade val="75000"/>
                        <a:satMod val="170000"/>
                      </a:srgbClr>
                    </a:gs>
                    <a:gs pos="49000">
                      <a:srgbClr val="2DA2BF">
                        <a:tint val="88000"/>
                        <a:shade val="65000"/>
                        <a:satMod val="172000"/>
                      </a:srgbClr>
                    </a:gs>
                    <a:gs pos="50000">
                      <a:srgbClr val="2DA2BF">
                        <a:shade val="65000"/>
                        <a:satMod val="130000"/>
                      </a:srgbClr>
                    </a:gs>
                    <a:gs pos="92000">
                      <a:srgbClr val="2DA2BF">
                        <a:shade val="50000"/>
                        <a:satMod val="120000"/>
                      </a:srgbClr>
                    </a:gs>
                    <a:gs pos="100000">
                      <a:srgbClr val="2DA2BF">
                        <a:shade val="48000"/>
                        <a:satMod val="120000"/>
                      </a:srgbClr>
                    </a:gs>
                  </a:gsLst>
                  <a:lin ang="5400000"/>
                </a:gradFill>
                <a:effectLst>
                  <a:reflection blurRad="12700" stA="50000" endPos="50000" dist="5000" dir="5400000" sy="-100000" rotWithShape="0"/>
                </a:effectLst>
                <a:cs typeface="B Zar" pitchFamily="2" charset="-78"/>
              </a:rPr>
              <a:t>كارگاه آموزشي روش‌هاي تأمين مالي در صنعت نفت</a:t>
            </a:r>
            <a:endParaRPr lang="en-US" cap="all" dirty="0" smtClean="0">
              <a:ln w="0"/>
              <a:gradFill flip="none">
                <a:gsLst>
                  <a:gs pos="0">
                    <a:srgbClr val="2DA2BF">
                      <a:tint val="75000"/>
                      <a:shade val="75000"/>
                      <a:satMod val="170000"/>
                    </a:srgbClr>
                  </a:gs>
                  <a:gs pos="49000">
                    <a:srgbClr val="2DA2BF">
                      <a:tint val="88000"/>
                      <a:shade val="65000"/>
                      <a:satMod val="172000"/>
                    </a:srgbClr>
                  </a:gs>
                  <a:gs pos="50000">
                    <a:srgbClr val="2DA2BF">
                      <a:shade val="65000"/>
                      <a:satMod val="130000"/>
                    </a:srgbClr>
                  </a:gs>
                  <a:gs pos="92000">
                    <a:srgbClr val="2DA2BF">
                      <a:shade val="50000"/>
                      <a:satMod val="120000"/>
                    </a:srgbClr>
                  </a:gs>
                  <a:gs pos="100000">
                    <a:srgbClr val="2DA2BF">
                      <a:shade val="48000"/>
                      <a:satMod val="120000"/>
                    </a:srgbClr>
                  </a:gs>
                </a:gsLst>
                <a:lin ang="5400000"/>
              </a:gradFill>
              <a:effectLst>
                <a:reflection blurRad="12700" stA="50000" endPos="50000" dist="5000" dir="5400000" sy="-100000" rotWithShape="0"/>
              </a:effectLst>
              <a:cs typeface="B Zar" pitchFamily="2" charset="-78"/>
            </a:endParaRPr>
          </a:p>
        </p:txBody>
      </p:sp>
      <p:sp>
        <p:nvSpPr>
          <p:cNvPr id="5" name="Subtitle 2"/>
          <p:cNvSpPr txBox="1">
            <a:spLocks/>
          </p:cNvSpPr>
          <p:nvPr/>
        </p:nvSpPr>
        <p:spPr bwMode="auto">
          <a:xfrm>
            <a:off x="2362200" y="1871663"/>
            <a:ext cx="640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20000"/>
              </a:spcBef>
              <a:spcAft>
                <a:spcPct val="0"/>
              </a:spcAft>
              <a:buClrTx/>
              <a:buSzTx/>
              <a:buFont typeface="Wingdings" pitchFamily="2" charset="2"/>
              <a:buNone/>
              <a:tabLst/>
              <a:defRPr/>
            </a:pPr>
            <a:r>
              <a:rPr kumimoji="0" lang="fa-IR" sz="2400" b="0" i="0" u="none" strike="noStrike" kern="0" cap="none" spc="0" normalizeH="0" baseline="0" noProof="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B Jadid" pitchFamily="2" charset="-78"/>
              </a:rPr>
              <a:t>به نام آنکه جان را فکرت آموخت</a:t>
            </a:r>
            <a:endParaRPr kumimoji="0" lang="fa-IR" sz="2400" b="0" i="0" u="none" strike="noStrike" kern="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B Jadid"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t>اشکال مدیریت </a:t>
            </a:r>
            <a:r>
              <a:rPr lang="fa-IR" sz="3200" dirty="0"/>
              <a:t>سرمایه‌گذاری در </a:t>
            </a:r>
            <a:r>
              <a:rPr lang="fa-IR" sz="3200" dirty="0" smtClean="0"/>
              <a:t>نهادهای </a:t>
            </a:r>
            <a:r>
              <a:rPr lang="fa-IR" sz="3200" dirty="0"/>
              <a:t>مالی</a:t>
            </a:r>
            <a:endParaRPr lang="en-US" sz="3200" dirty="0"/>
          </a:p>
        </p:txBody>
      </p:sp>
      <p:graphicFrame>
        <p:nvGraphicFramePr>
          <p:cNvPr id="4" name="Content Placeholder 3"/>
          <p:cNvGraphicFramePr>
            <a:graphicFrameLocks noGrp="1"/>
          </p:cNvGraphicFramePr>
          <p:nvPr>
            <p:ph idx="1"/>
          </p:nvPr>
        </p:nvGraphicFramePr>
        <p:xfrm>
          <a:off x="685800" y="1323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007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A775AD26-E52F-49EA-8C44-B3C437A54F9E}"/>
                                            </p:graphicEl>
                                          </p:spTgt>
                                        </p:tgtEl>
                                        <p:attrNameLst>
                                          <p:attrName>style.visibility</p:attrName>
                                        </p:attrNameLst>
                                      </p:cBhvr>
                                      <p:to>
                                        <p:strVal val="visible"/>
                                      </p:to>
                                    </p:set>
                                    <p:animEffect transition="in" filter="fade">
                                      <p:cBhvr>
                                        <p:cTn id="7" dur="1000"/>
                                        <p:tgtEl>
                                          <p:spTgt spid="4">
                                            <p:graphicEl>
                                              <a:dgm id="{A775AD26-E52F-49EA-8C44-B3C437A54F9E}"/>
                                            </p:graphicEl>
                                          </p:spTgt>
                                        </p:tgtEl>
                                      </p:cBhvr>
                                    </p:animEffect>
                                    <p:anim calcmode="lin" valueType="num">
                                      <p:cBhvr>
                                        <p:cTn id="8" dur="1000" fill="hold"/>
                                        <p:tgtEl>
                                          <p:spTgt spid="4">
                                            <p:graphicEl>
                                              <a:dgm id="{A775AD26-E52F-49EA-8C44-B3C437A54F9E}"/>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A775AD26-E52F-49EA-8C44-B3C437A54F9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135EEFFD-EBA9-4DA2-9605-AEA332F6821B}"/>
                                            </p:graphicEl>
                                          </p:spTgt>
                                        </p:tgtEl>
                                        <p:attrNameLst>
                                          <p:attrName>style.visibility</p:attrName>
                                        </p:attrNameLst>
                                      </p:cBhvr>
                                      <p:to>
                                        <p:strVal val="visible"/>
                                      </p:to>
                                    </p:set>
                                    <p:animEffect transition="in" filter="fade">
                                      <p:cBhvr>
                                        <p:cTn id="14" dur="1000"/>
                                        <p:tgtEl>
                                          <p:spTgt spid="4">
                                            <p:graphicEl>
                                              <a:dgm id="{135EEFFD-EBA9-4DA2-9605-AEA332F6821B}"/>
                                            </p:graphicEl>
                                          </p:spTgt>
                                        </p:tgtEl>
                                      </p:cBhvr>
                                    </p:animEffect>
                                    <p:anim calcmode="lin" valueType="num">
                                      <p:cBhvr>
                                        <p:cTn id="15" dur="1000" fill="hold"/>
                                        <p:tgtEl>
                                          <p:spTgt spid="4">
                                            <p:graphicEl>
                                              <a:dgm id="{135EEFFD-EBA9-4DA2-9605-AEA332F6821B}"/>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135EEFFD-EBA9-4DA2-9605-AEA332F6821B}"/>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A929C67B-57E7-492C-AFCE-6488E3BB6DF1}"/>
                                            </p:graphicEl>
                                          </p:spTgt>
                                        </p:tgtEl>
                                        <p:attrNameLst>
                                          <p:attrName>style.visibility</p:attrName>
                                        </p:attrNameLst>
                                      </p:cBhvr>
                                      <p:to>
                                        <p:strVal val="visible"/>
                                      </p:to>
                                    </p:set>
                                    <p:animEffect transition="in" filter="fade">
                                      <p:cBhvr>
                                        <p:cTn id="21" dur="1000"/>
                                        <p:tgtEl>
                                          <p:spTgt spid="4">
                                            <p:graphicEl>
                                              <a:dgm id="{A929C67B-57E7-492C-AFCE-6488E3BB6DF1}"/>
                                            </p:graphicEl>
                                          </p:spTgt>
                                        </p:tgtEl>
                                      </p:cBhvr>
                                    </p:animEffect>
                                    <p:anim calcmode="lin" valueType="num">
                                      <p:cBhvr>
                                        <p:cTn id="22" dur="1000" fill="hold"/>
                                        <p:tgtEl>
                                          <p:spTgt spid="4">
                                            <p:graphicEl>
                                              <a:dgm id="{A929C67B-57E7-492C-AFCE-6488E3BB6DF1}"/>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A929C67B-57E7-492C-AFCE-6488E3BB6DF1}"/>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24AEA62D-CF90-48DC-86CD-16D2FB44E1B3}"/>
                                            </p:graphicEl>
                                          </p:spTgt>
                                        </p:tgtEl>
                                        <p:attrNameLst>
                                          <p:attrName>style.visibility</p:attrName>
                                        </p:attrNameLst>
                                      </p:cBhvr>
                                      <p:to>
                                        <p:strVal val="visible"/>
                                      </p:to>
                                    </p:set>
                                    <p:animEffect transition="in" filter="fade">
                                      <p:cBhvr>
                                        <p:cTn id="28" dur="1000"/>
                                        <p:tgtEl>
                                          <p:spTgt spid="4">
                                            <p:graphicEl>
                                              <a:dgm id="{24AEA62D-CF90-48DC-86CD-16D2FB44E1B3}"/>
                                            </p:graphicEl>
                                          </p:spTgt>
                                        </p:tgtEl>
                                      </p:cBhvr>
                                    </p:animEffect>
                                    <p:anim calcmode="lin" valueType="num">
                                      <p:cBhvr>
                                        <p:cTn id="29" dur="1000" fill="hold"/>
                                        <p:tgtEl>
                                          <p:spTgt spid="4">
                                            <p:graphicEl>
                                              <a:dgm id="{24AEA62D-CF90-48DC-86CD-16D2FB44E1B3}"/>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24AEA62D-CF90-48DC-86CD-16D2FB44E1B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F9D9711A-C020-4ACE-9A73-1E4045D31E51}"/>
                                            </p:graphicEl>
                                          </p:spTgt>
                                        </p:tgtEl>
                                        <p:attrNameLst>
                                          <p:attrName>style.visibility</p:attrName>
                                        </p:attrNameLst>
                                      </p:cBhvr>
                                      <p:to>
                                        <p:strVal val="visible"/>
                                      </p:to>
                                    </p:set>
                                    <p:animEffect transition="in" filter="fade">
                                      <p:cBhvr>
                                        <p:cTn id="35" dur="1000"/>
                                        <p:tgtEl>
                                          <p:spTgt spid="4">
                                            <p:graphicEl>
                                              <a:dgm id="{F9D9711A-C020-4ACE-9A73-1E4045D31E51}"/>
                                            </p:graphicEl>
                                          </p:spTgt>
                                        </p:tgtEl>
                                      </p:cBhvr>
                                    </p:animEffect>
                                    <p:anim calcmode="lin" valueType="num">
                                      <p:cBhvr>
                                        <p:cTn id="36" dur="1000" fill="hold"/>
                                        <p:tgtEl>
                                          <p:spTgt spid="4">
                                            <p:graphicEl>
                                              <a:dgm id="{F9D9711A-C020-4ACE-9A73-1E4045D31E51}"/>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F9D9711A-C020-4ACE-9A73-1E4045D31E51}"/>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225D4E49-4E4E-49BB-9ACC-05E696CC49FA}"/>
                                            </p:graphicEl>
                                          </p:spTgt>
                                        </p:tgtEl>
                                        <p:attrNameLst>
                                          <p:attrName>style.visibility</p:attrName>
                                        </p:attrNameLst>
                                      </p:cBhvr>
                                      <p:to>
                                        <p:strVal val="visible"/>
                                      </p:to>
                                    </p:set>
                                    <p:animEffect transition="in" filter="fade">
                                      <p:cBhvr>
                                        <p:cTn id="42" dur="1000"/>
                                        <p:tgtEl>
                                          <p:spTgt spid="4">
                                            <p:graphicEl>
                                              <a:dgm id="{225D4E49-4E4E-49BB-9ACC-05E696CC49FA}"/>
                                            </p:graphicEl>
                                          </p:spTgt>
                                        </p:tgtEl>
                                      </p:cBhvr>
                                    </p:animEffect>
                                    <p:anim calcmode="lin" valueType="num">
                                      <p:cBhvr>
                                        <p:cTn id="43" dur="1000" fill="hold"/>
                                        <p:tgtEl>
                                          <p:spTgt spid="4">
                                            <p:graphicEl>
                                              <a:dgm id="{225D4E49-4E4E-49BB-9ACC-05E696CC49FA}"/>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225D4E49-4E4E-49BB-9ACC-05E696CC49FA}"/>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dgm id="{0F11464B-8F6B-451F-B052-C6B1ED357FC0}"/>
                                            </p:graphicEl>
                                          </p:spTgt>
                                        </p:tgtEl>
                                        <p:attrNameLst>
                                          <p:attrName>style.visibility</p:attrName>
                                        </p:attrNameLst>
                                      </p:cBhvr>
                                      <p:to>
                                        <p:strVal val="visible"/>
                                      </p:to>
                                    </p:set>
                                    <p:animEffect transition="in" filter="fade">
                                      <p:cBhvr>
                                        <p:cTn id="49" dur="1000"/>
                                        <p:tgtEl>
                                          <p:spTgt spid="4">
                                            <p:graphicEl>
                                              <a:dgm id="{0F11464B-8F6B-451F-B052-C6B1ED357FC0}"/>
                                            </p:graphicEl>
                                          </p:spTgt>
                                        </p:tgtEl>
                                      </p:cBhvr>
                                    </p:animEffect>
                                    <p:anim calcmode="lin" valueType="num">
                                      <p:cBhvr>
                                        <p:cTn id="50" dur="1000" fill="hold"/>
                                        <p:tgtEl>
                                          <p:spTgt spid="4">
                                            <p:graphicEl>
                                              <a:dgm id="{0F11464B-8F6B-451F-B052-C6B1ED357FC0}"/>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0F11464B-8F6B-451F-B052-C6B1ED357FC0}"/>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graphicEl>
                                              <a:dgm id="{F3FFA962-FA93-4CD4-B55A-F0FBD460C2CF}"/>
                                            </p:graphicEl>
                                          </p:spTgt>
                                        </p:tgtEl>
                                        <p:attrNameLst>
                                          <p:attrName>style.visibility</p:attrName>
                                        </p:attrNameLst>
                                      </p:cBhvr>
                                      <p:to>
                                        <p:strVal val="visible"/>
                                      </p:to>
                                    </p:set>
                                    <p:animEffect transition="in" filter="fade">
                                      <p:cBhvr>
                                        <p:cTn id="56" dur="1000"/>
                                        <p:tgtEl>
                                          <p:spTgt spid="4">
                                            <p:graphicEl>
                                              <a:dgm id="{F3FFA962-FA93-4CD4-B55A-F0FBD460C2CF}"/>
                                            </p:graphicEl>
                                          </p:spTgt>
                                        </p:tgtEl>
                                      </p:cBhvr>
                                    </p:animEffect>
                                    <p:anim calcmode="lin" valueType="num">
                                      <p:cBhvr>
                                        <p:cTn id="57" dur="1000" fill="hold"/>
                                        <p:tgtEl>
                                          <p:spTgt spid="4">
                                            <p:graphicEl>
                                              <a:dgm id="{F3FFA962-FA93-4CD4-B55A-F0FBD460C2CF}"/>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dgm id="{F3FFA962-FA93-4CD4-B55A-F0FBD460C2CF}"/>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graphicEl>
                                              <a:dgm id="{E253AF1D-D219-4586-BE61-95B1F2FCB06B}"/>
                                            </p:graphicEl>
                                          </p:spTgt>
                                        </p:tgtEl>
                                        <p:attrNameLst>
                                          <p:attrName>style.visibility</p:attrName>
                                        </p:attrNameLst>
                                      </p:cBhvr>
                                      <p:to>
                                        <p:strVal val="visible"/>
                                      </p:to>
                                    </p:set>
                                    <p:animEffect transition="in" filter="fade">
                                      <p:cBhvr>
                                        <p:cTn id="63" dur="1000"/>
                                        <p:tgtEl>
                                          <p:spTgt spid="4">
                                            <p:graphicEl>
                                              <a:dgm id="{E253AF1D-D219-4586-BE61-95B1F2FCB06B}"/>
                                            </p:graphicEl>
                                          </p:spTgt>
                                        </p:tgtEl>
                                      </p:cBhvr>
                                    </p:animEffect>
                                    <p:anim calcmode="lin" valueType="num">
                                      <p:cBhvr>
                                        <p:cTn id="64" dur="1000" fill="hold"/>
                                        <p:tgtEl>
                                          <p:spTgt spid="4">
                                            <p:graphicEl>
                                              <a:dgm id="{E253AF1D-D219-4586-BE61-95B1F2FCB06B}"/>
                                            </p:graphicEl>
                                          </p:spTgt>
                                        </p:tgtEl>
                                        <p:attrNameLst>
                                          <p:attrName>ppt_x</p:attrName>
                                        </p:attrNameLst>
                                      </p:cBhvr>
                                      <p:tavLst>
                                        <p:tav tm="0">
                                          <p:val>
                                            <p:strVal val="#ppt_x"/>
                                          </p:val>
                                        </p:tav>
                                        <p:tav tm="100000">
                                          <p:val>
                                            <p:strVal val="#ppt_x"/>
                                          </p:val>
                                        </p:tav>
                                      </p:tavLst>
                                    </p:anim>
                                    <p:anim calcmode="lin" valueType="num">
                                      <p:cBhvr>
                                        <p:cTn id="65" dur="1000" fill="hold"/>
                                        <p:tgtEl>
                                          <p:spTgt spid="4">
                                            <p:graphicEl>
                                              <a:dgm id="{E253AF1D-D219-4586-BE61-95B1F2FCB06B}"/>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graphicEl>
                                              <a:dgm id="{967F8301-1CFD-4A15-BC20-C94B94FE0EC6}"/>
                                            </p:graphicEl>
                                          </p:spTgt>
                                        </p:tgtEl>
                                        <p:attrNameLst>
                                          <p:attrName>style.visibility</p:attrName>
                                        </p:attrNameLst>
                                      </p:cBhvr>
                                      <p:to>
                                        <p:strVal val="visible"/>
                                      </p:to>
                                    </p:set>
                                    <p:animEffect transition="in" filter="fade">
                                      <p:cBhvr>
                                        <p:cTn id="70" dur="1000"/>
                                        <p:tgtEl>
                                          <p:spTgt spid="4">
                                            <p:graphicEl>
                                              <a:dgm id="{967F8301-1CFD-4A15-BC20-C94B94FE0EC6}"/>
                                            </p:graphicEl>
                                          </p:spTgt>
                                        </p:tgtEl>
                                      </p:cBhvr>
                                    </p:animEffect>
                                    <p:anim calcmode="lin" valueType="num">
                                      <p:cBhvr>
                                        <p:cTn id="71" dur="1000" fill="hold"/>
                                        <p:tgtEl>
                                          <p:spTgt spid="4">
                                            <p:graphicEl>
                                              <a:dgm id="{967F8301-1CFD-4A15-BC20-C94B94FE0EC6}"/>
                                            </p:graphicEl>
                                          </p:spTgt>
                                        </p:tgtEl>
                                        <p:attrNameLst>
                                          <p:attrName>ppt_x</p:attrName>
                                        </p:attrNameLst>
                                      </p:cBhvr>
                                      <p:tavLst>
                                        <p:tav tm="0">
                                          <p:val>
                                            <p:strVal val="#ppt_x"/>
                                          </p:val>
                                        </p:tav>
                                        <p:tav tm="100000">
                                          <p:val>
                                            <p:strVal val="#ppt_x"/>
                                          </p:val>
                                        </p:tav>
                                      </p:tavLst>
                                    </p:anim>
                                    <p:anim calcmode="lin" valueType="num">
                                      <p:cBhvr>
                                        <p:cTn id="72" dur="1000" fill="hold"/>
                                        <p:tgtEl>
                                          <p:spTgt spid="4">
                                            <p:graphicEl>
                                              <a:dgm id="{967F8301-1CFD-4A15-BC20-C94B94FE0EC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مراجعه به بازارهای مالی</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21</a:t>
            </a:fld>
            <a:endParaRPr lang="en-US"/>
          </a:p>
        </p:txBody>
      </p:sp>
    </p:spTree>
    <p:extLst>
      <p:ext uri="{BB962C8B-B14F-4D97-AF65-F5344CB8AC3E}">
        <p14:creationId xmlns:p14="http://schemas.microsoft.com/office/powerpoint/2010/main" val="3583280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3600" dirty="0" smtClean="0"/>
              <a:t>ابزار، بازار و نهادهاي مالي</a:t>
            </a:r>
          </a:p>
        </p:txBody>
      </p:sp>
      <p:sp>
        <p:nvSpPr>
          <p:cNvPr id="3" name="Text Placeholder 2"/>
          <p:cNvSpPr>
            <a:spLocks noGrp="1"/>
          </p:cNvSpPr>
          <p:nvPr>
            <p:ph type="body" idx="1"/>
          </p:nvPr>
        </p:nvSpPr>
        <p:spPr/>
        <p:txBody>
          <a:bodyPr/>
          <a:lstStyle/>
          <a:p>
            <a:pPr algn="r"/>
            <a:r>
              <a:rPr lang="fa-IR" dirty="0" smtClean="0">
                <a:latin typeface="+mj-lt"/>
                <a:ea typeface="+mj-ea"/>
              </a:rPr>
              <a:t>تأمين مالي</a:t>
            </a:r>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22</a:t>
            </a:fld>
            <a:endParaRPr lang="en-US"/>
          </a:p>
        </p:txBody>
      </p:sp>
    </p:spTree>
    <p:extLst>
      <p:ext uri="{BB962C8B-B14F-4D97-AF65-F5344CB8AC3E}">
        <p14:creationId xmlns:p14="http://schemas.microsoft.com/office/powerpoint/2010/main" val="3127320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23</a:t>
            </a:fld>
            <a:endParaRPr lang="en-US"/>
          </a:p>
        </p:txBody>
      </p:sp>
    </p:spTree>
    <p:extLst>
      <p:ext uri="{BB962C8B-B14F-4D97-AF65-F5344CB8AC3E}">
        <p14:creationId xmlns:p14="http://schemas.microsoft.com/office/powerpoint/2010/main" val="2096852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طرح موضوع از منظر مالي استاندارد</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24</a:t>
            </a:fld>
            <a:endParaRPr lang="en-US"/>
          </a:p>
        </p:txBody>
      </p:sp>
    </p:spTree>
    <p:extLst>
      <p:ext uri="{BB962C8B-B14F-4D97-AF65-F5344CB8AC3E}">
        <p14:creationId xmlns:p14="http://schemas.microsoft.com/office/powerpoint/2010/main" val="179611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dpour\Desktop\debt-equity capital structure.jpg"/>
          <p:cNvPicPr>
            <a:picLocks noChangeAspect="1" noChangeArrowheads="1"/>
          </p:cNvPicPr>
          <p:nvPr/>
        </p:nvPicPr>
        <p:blipFill>
          <a:blip r:embed="rId2" cstate="print"/>
          <a:srcRect/>
          <a:stretch>
            <a:fillRect/>
          </a:stretch>
        </p:blipFill>
        <p:spPr bwMode="auto">
          <a:xfrm>
            <a:off x="3505200" y="2438400"/>
            <a:ext cx="5105400" cy="3827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457200"/>
            <a:ext cx="7315200" cy="533400"/>
          </a:xfrm>
        </p:spPr>
        <p:txBody>
          <a:bodyPr/>
          <a:lstStyle/>
          <a:p>
            <a:r>
              <a:rPr lang="fa-IR" dirty="0" smtClean="0"/>
              <a:t>چه ترکيبي از بدهي و سرمايه استفاده شود؟</a:t>
            </a:r>
            <a:endParaRPr lang="en-US" dirty="0"/>
          </a:p>
        </p:txBody>
      </p:sp>
      <p:sp>
        <p:nvSpPr>
          <p:cNvPr id="14" name="Freeform 13"/>
          <p:cNvSpPr/>
          <p:nvPr/>
        </p:nvSpPr>
        <p:spPr>
          <a:xfrm>
            <a:off x="459209" y="1380280"/>
            <a:ext cx="3576339" cy="3576339"/>
          </a:xfrm>
          <a:custGeom>
            <a:avLst/>
            <a:gdLst>
              <a:gd name="connsiteX0" fmla="*/ 0 w 3576339"/>
              <a:gd name="connsiteY0" fmla="*/ 1788170 h 3576339"/>
              <a:gd name="connsiteX1" fmla="*/ 523745 w 3576339"/>
              <a:gd name="connsiteY1" fmla="*/ 523743 h 3576339"/>
              <a:gd name="connsiteX2" fmla="*/ 1788173 w 3576339"/>
              <a:gd name="connsiteY2" fmla="*/ 2 h 3576339"/>
              <a:gd name="connsiteX3" fmla="*/ 3052600 w 3576339"/>
              <a:gd name="connsiteY3" fmla="*/ 523747 h 3576339"/>
              <a:gd name="connsiteX4" fmla="*/ 3576341 w 3576339"/>
              <a:gd name="connsiteY4" fmla="*/ 1788175 h 3576339"/>
              <a:gd name="connsiteX5" fmla="*/ 3052598 w 3576339"/>
              <a:gd name="connsiteY5" fmla="*/ 3052603 h 3576339"/>
              <a:gd name="connsiteX6" fmla="*/ 1788170 w 3576339"/>
              <a:gd name="connsiteY6" fmla="*/ 3576345 h 3576339"/>
              <a:gd name="connsiteX7" fmla="*/ 523743 w 3576339"/>
              <a:gd name="connsiteY7" fmla="*/ 3052601 h 3576339"/>
              <a:gd name="connsiteX8" fmla="*/ 1 w 3576339"/>
              <a:gd name="connsiteY8" fmla="*/ 1788173 h 3576339"/>
              <a:gd name="connsiteX9" fmla="*/ 0 w 3576339"/>
              <a:gd name="connsiteY9" fmla="*/ 1788170 h 357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6339" h="3576339">
                <a:moveTo>
                  <a:pt x="0" y="1788170"/>
                </a:moveTo>
                <a:cubicBezTo>
                  <a:pt x="1" y="1313918"/>
                  <a:pt x="188397" y="859090"/>
                  <a:pt x="523745" y="523743"/>
                </a:cubicBezTo>
                <a:cubicBezTo>
                  <a:pt x="859093" y="188396"/>
                  <a:pt x="1313921" y="1"/>
                  <a:pt x="1788173" y="2"/>
                </a:cubicBezTo>
                <a:cubicBezTo>
                  <a:pt x="2262425" y="3"/>
                  <a:pt x="2717253" y="188399"/>
                  <a:pt x="3052600" y="523747"/>
                </a:cubicBezTo>
                <a:cubicBezTo>
                  <a:pt x="3387947" y="859095"/>
                  <a:pt x="3576342" y="1313923"/>
                  <a:pt x="3576341" y="1788175"/>
                </a:cubicBezTo>
                <a:cubicBezTo>
                  <a:pt x="3576341" y="2262427"/>
                  <a:pt x="3387945" y="2717256"/>
                  <a:pt x="3052598" y="3052603"/>
                </a:cubicBezTo>
                <a:cubicBezTo>
                  <a:pt x="2717251" y="3387950"/>
                  <a:pt x="2262423" y="3576346"/>
                  <a:pt x="1788170" y="3576345"/>
                </a:cubicBezTo>
                <a:cubicBezTo>
                  <a:pt x="1313918" y="3576345"/>
                  <a:pt x="859090" y="3387948"/>
                  <a:pt x="523743" y="3052601"/>
                </a:cubicBezTo>
                <a:cubicBezTo>
                  <a:pt x="188396" y="2717254"/>
                  <a:pt x="1" y="2262425"/>
                  <a:pt x="1" y="1788173"/>
                </a:cubicBezTo>
                <a:cubicBezTo>
                  <a:pt x="1" y="1788172"/>
                  <a:pt x="0" y="1788171"/>
                  <a:pt x="0" y="1788170"/>
                </a:cubicBezTo>
                <a:close/>
              </a:path>
            </a:pathLst>
          </a:custGeom>
          <a:scene3d>
            <a:camera prst="orthographicFront"/>
            <a:lightRig rig="threePt" dir="t">
              <a:rot lat="0" lon="0" rev="7500000"/>
            </a:lightRig>
          </a:scene3d>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spcFirstLastPara="0" vert="horz" wrap="square" lIns="523743" tIns="523742" rIns="523743" bIns="523742" numCol="1" spcCol="1270" anchor="ctr" anchorCtr="0">
            <a:noAutofit/>
          </a:bodyPr>
          <a:lstStyle/>
          <a:p>
            <a:pPr lvl="0" algn="ctr" defTabSz="1866900" rtl="1">
              <a:lnSpc>
                <a:spcPct val="90000"/>
              </a:lnSpc>
              <a:spcBef>
                <a:spcPct val="0"/>
              </a:spcBef>
              <a:spcAft>
                <a:spcPct val="35000"/>
              </a:spcAft>
            </a:pPr>
            <a:r>
              <a:rPr lang="fa-IR" sz="4200" kern="1200" dirty="0" smtClean="0">
                <a:cs typeface="B Titr" pitchFamily="2" charset="-78"/>
              </a:rPr>
              <a:t>نظريۀ ساختار</a:t>
            </a:r>
          </a:p>
          <a:p>
            <a:pPr lvl="0" algn="ctr" defTabSz="1866900" rtl="1">
              <a:lnSpc>
                <a:spcPct val="90000"/>
              </a:lnSpc>
              <a:spcBef>
                <a:spcPct val="0"/>
              </a:spcBef>
              <a:spcAft>
                <a:spcPct val="35000"/>
              </a:spcAft>
            </a:pPr>
            <a:r>
              <a:rPr lang="fa-IR" sz="4200" kern="1200" dirty="0" smtClean="0">
                <a:cs typeface="B Titr" pitchFamily="2" charset="-78"/>
              </a:rPr>
              <a:t> سرمايه</a:t>
            </a:r>
            <a:endParaRPr lang="en-US" sz="4200" kern="1200" dirty="0">
              <a:cs typeface="B Tit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25</a:t>
            </a:fld>
            <a:endParaRPr lang="en-US"/>
          </a:p>
        </p:txBody>
      </p:sp>
    </p:spTree>
    <p:extLst>
      <p:ext uri="{BB962C8B-B14F-4D97-AF65-F5344CB8AC3E}">
        <p14:creationId xmlns:p14="http://schemas.microsoft.com/office/powerpoint/2010/main" val="353497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ابزار تأمين مالي (گرايش به بازار سرمايه)</a:t>
            </a:r>
            <a:endParaRPr lang="en-US" b="1" dirty="0" smtClean="0"/>
          </a:p>
        </p:txBody>
      </p:sp>
      <p:graphicFrame>
        <p:nvGraphicFramePr>
          <p:cNvPr id="6" name="Content Placeholder 5"/>
          <p:cNvGraphicFramePr>
            <a:graphicFrameLocks noGrp="1"/>
          </p:cNvGraphicFramePr>
          <p:nvPr>
            <p:ph idx="1"/>
          </p:nvPr>
        </p:nvGraphicFramePr>
        <p:xfrm>
          <a:off x="228600" y="1371600"/>
          <a:ext cx="42672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26</a:t>
            </a:fld>
            <a:endParaRPr lang="en-US" dirty="0"/>
          </a:p>
        </p:txBody>
      </p:sp>
      <p:pic>
        <p:nvPicPr>
          <p:cNvPr id="5" name="Picture 4" descr="debt.jpg"/>
          <p:cNvPicPr>
            <a:picLocks noChangeAspect="1"/>
          </p:cNvPicPr>
          <p:nvPr/>
        </p:nvPicPr>
        <p:blipFill>
          <a:blip r:embed="rId7" cstate="print"/>
          <a:stretch>
            <a:fillRect/>
          </a:stretch>
        </p:blipFill>
        <p:spPr>
          <a:xfrm>
            <a:off x="5562600" y="1295400"/>
            <a:ext cx="3048000" cy="5029200"/>
          </a:xfrm>
          <a:prstGeom prst="rect">
            <a:avLst/>
          </a:prstGeom>
        </p:spPr>
      </p:pic>
      <p:pic>
        <p:nvPicPr>
          <p:cNvPr id="7" name="Picture 6" descr="equity capital.jpg"/>
          <p:cNvPicPr>
            <a:picLocks noChangeAspect="1"/>
          </p:cNvPicPr>
          <p:nvPr/>
        </p:nvPicPr>
        <p:blipFill>
          <a:blip r:embed="rId8" cstate="print"/>
          <a:stretch>
            <a:fillRect/>
          </a:stretch>
        </p:blipFill>
        <p:spPr>
          <a:xfrm>
            <a:off x="5638800" y="1219200"/>
            <a:ext cx="2895600" cy="5105400"/>
          </a:xfrm>
          <a:prstGeom prst="rect">
            <a:avLst/>
          </a:prstGeom>
        </p:spPr>
      </p:pic>
      <p:graphicFrame>
        <p:nvGraphicFramePr>
          <p:cNvPr id="11" name="Content Placeholder 5"/>
          <p:cNvGraphicFramePr>
            <a:graphicFrameLocks/>
          </p:cNvGraphicFramePr>
          <p:nvPr/>
        </p:nvGraphicFramePr>
        <p:xfrm>
          <a:off x="152400" y="1447800"/>
          <a:ext cx="4267200" cy="50260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2" name="Picture 11" descr="Hybrid.jpg"/>
          <p:cNvPicPr>
            <a:picLocks noChangeAspect="1"/>
          </p:cNvPicPr>
          <p:nvPr/>
        </p:nvPicPr>
        <p:blipFill>
          <a:blip r:embed="rId14" cstate="print"/>
          <a:stretch>
            <a:fillRect/>
          </a:stretch>
        </p:blipFill>
        <p:spPr>
          <a:xfrm>
            <a:off x="5334000" y="1828800"/>
            <a:ext cx="2971800" cy="4108450"/>
          </a:xfrm>
          <a:prstGeom prst="rect">
            <a:avLst/>
          </a:prstGeom>
        </p:spPr>
      </p:pic>
      <p:graphicFrame>
        <p:nvGraphicFramePr>
          <p:cNvPr id="13" name="Content Placeholder 5"/>
          <p:cNvGraphicFramePr>
            <a:graphicFrameLocks/>
          </p:cNvGraphicFramePr>
          <p:nvPr/>
        </p:nvGraphicFramePr>
        <p:xfrm>
          <a:off x="228600" y="1371600"/>
          <a:ext cx="4267200" cy="502602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98039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5"/>
                                        </p:tgtEl>
                                        <p:attrNameLst>
                                          <p:attrName>ppt_x</p:attrName>
                                        </p:attrNameLst>
                                      </p:cBhvr>
                                      <p:tavLst>
                                        <p:tav tm="0">
                                          <p:val>
                                            <p:strVal val="ppt_x"/>
                                          </p:val>
                                        </p:tav>
                                        <p:tav tm="100000">
                                          <p:val>
                                            <p:strVal val="ppt_x"/>
                                          </p:val>
                                        </p:tav>
                                      </p:tavLst>
                                    </p:anim>
                                    <p:anim calcmode="lin" valueType="num">
                                      <p:cBhvr additive="base">
                                        <p:cTn id="23" dur="500"/>
                                        <p:tgtEl>
                                          <p:spTgt spid="5"/>
                                        </p:tgtEl>
                                        <p:attrNameLst>
                                          <p:attrName>ppt_y</p:attrName>
                                        </p:attrNameLst>
                                      </p:cBhvr>
                                      <p:tavLst>
                                        <p:tav tm="0">
                                          <p:val>
                                            <p:strVal val="ppt_y"/>
                                          </p:val>
                                        </p:tav>
                                        <p:tav tm="100000">
                                          <p:val>
                                            <p:strVal val="1+ppt_h/2"/>
                                          </p:val>
                                        </p:tav>
                                      </p:tavLst>
                                    </p:anim>
                                    <p:set>
                                      <p:cBhvr>
                                        <p:cTn id="24" dur="1" fill="hold">
                                          <p:stCondLst>
                                            <p:cond delay="499"/>
                                          </p:stCondLst>
                                        </p:cTn>
                                        <p:tgtEl>
                                          <p:spTgt spid="5"/>
                                        </p:tgtEl>
                                        <p:attrNameLst>
                                          <p:attrName>style.visibility</p:attrName>
                                        </p:attrNameLst>
                                      </p:cBhvr>
                                      <p:to>
                                        <p:strVal val="hidden"/>
                                      </p:to>
                                    </p:set>
                                  </p:childTnLst>
                                </p:cTn>
                              </p:par>
                              <p:par>
                                <p:cTn id="25" presetID="29"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ppt_x</p:attrName>
                                        </p:attrNameLst>
                                      </p:cBhvr>
                                      <p:tavLst>
                                        <p:tav tm="0">
                                          <p:val>
                                            <p:strVal val="#ppt_x-.2"/>
                                          </p:val>
                                        </p:tav>
                                        <p:tav tm="100000">
                                          <p:val>
                                            <p:strVal val="#ppt_x"/>
                                          </p:val>
                                        </p:tav>
                                      </p:tavLst>
                                    </p:anim>
                                    <p:anim calcmode="lin" valueType="num">
                                      <p:cBhvr>
                                        <p:cTn id="2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7"/>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ppt_x</p:attrName>
                                        </p:attrNameLst>
                                      </p:cBhvr>
                                      <p:tavLst>
                                        <p:tav tm="0">
                                          <p:val>
                                            <p:strVal val="#ppt_x-.2"/>
                                          </p:val>
                                        </p:tav>
                                        <p:tav tm="100000">
                                          <p:val>
                                            <p:strVal val="#ppt_x"/>
                                          </p:val>
                                        </p:tav>
                                      </p:tavLst>
                                    </p:anim>
                                    <p:anim calcmode="lin" valueType="num">
                                      <p:cBhvr>
                                        <p:cTn id="3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0" presetClass="exit" presetSubtype="0" accel="100000" fill="hold" grpId="1" nodeType="clickEffect">
                                  <p:stCondLst>
                                    <p:cond delay="0"/>
                                  </p:stCondLst>
                                  <p:childTnLst>
                                    <p:anim calcmode="lin" valueType="num">
                                      <p:cBhvr>
                                        <p:cTn id="38" dur="1000"/>
                                        <p:tgtEl>
                                          <p:spTgt spid="11"/>
                                        </p:tgtEl>
                                        <p:attrNameLst>
                                          <p:attrName>ppt_w</p:attrName>
                                        </p:attrNameLst>
                                      </p:cBhvr>
                                      <p:tavLst>
                                        <p:tav tm="0">
                                          <p:val>
                                            <p:strVal val="ppt_w"/>
                                          </p:val>
                                        </p:tav>
                                        <p:tav tm="100000">
                                          <p:val>
                                            <p:strVal val="ppt_w+.3"/>
                                          </p:val>
                                        </p:tav>
                                      </p:tavLst>
                                    </p:anim>
                                    <p:anim calcmode="lin" valueType="num">
                                      <p:cBhvr>
                                        <p:cTn id="39" dur="1000"/>
                                        <p:tgtEl>
                                          <p:spTgt spid="11"/>
                                        </p:tgtEl>
                                        <p:attrNameLst>
                                          <p:attrName>ppt_h</p:attrName>
                                        </p:attrNameLst>
                                      </p:cBhvr>
                                      <p:tavLst>
                                        <p:tav tm="0">
                                          <p:val>
                                            <p:strVal val="ppt_h"/>
                                          </p:val>
                                        </p:tav>
                                        <p:tav tm="100000">
                                          <p:val>
                                            <p:strVal val="ppt_h"/>
                                          </p:val>
                                        </p:tav>
                                      </p:tavLst>
                                    </p:anim>
                                    <p:animEffect transition="out" filter="fade">
                                      <p:cBhvr>
                                        <p:cTn id="40" dur="1000"/>
                                        <p:tgtEl>
                                          <p:spTgt spid="11"/>
                                        </p:tgtEl>
                                      </p:cBhvr>
                                    </p:animEffect>
                                    <p:set>
                                      <p:cBhvr>
                                        <p:cTn id="41" dur="1" fill="hold">
                                          <p:stCondLst>
                                            <p:cond delay="999"/>
                                          </p:stCondLst>
                                        </p:cTn>
                                        <p:tgtEl>
                                          <p:spTgt spid="11"/>
                                        </p:tgtEl>
                                        <p:attrNameLst>
                                          <p:attrName>style.visibility</p:attrName>
                                        </p:attrNameLst>
                                      </p:cBhvr>
                                      <p:to>
                                        <p:strVal val="hidden"/>
                                      </p:to>
                                    </p:set>
                                  </p:childTnLst>
                                </p:cTn>
                              </p:par>
                              <p:par>
                                <p:cTn id="42" presetID="50" presetClass="exit" presetSubtype="0" accel="100000" fill="hold" nodeType="withEffect">
                                  <p:stCondLst>
                                    <p:cond delay="0"/>
                                  </p:stCondLst>
                                  <p:childTnLst>
                                    <p:anim calcmode="lin" valueType="num">
                                      <p:cBhvr>
                                        <p:cTn id="43" dur="1000"/>
                                        <p:tgtEl>
                                          <p:spTgt spid="7"/>
                                        </p:tgtEl>
                                        <p:attrNameLst>
                                          <p:attrName>ppt_w</p:attrName>
                                        </p:attrNameLst>
                                      </p:cBhvr>
                                      <p:tavLst>
                                        <p:tav tm="0">
                                          <p:val>
                                            <p:strVal val="ppt_w"/>
                                          </p:val>
                                        </p:tav>
                                        <p:tav tm="100000">
                                          <p:val>
                                            <p:strVal val="ppt_w+.3"/>
                                          </p:val>
                                        </p:tav>
                                      </p:tavLst>
                                    </p:anim>
                                    <p:anim calcmode="lin" valueType="num">
                                      <p:cBhvr>
                                        <p:cTn id="44" dur="1000"/>
                                        <p:tgtEl>
                                          <p:spTgt spid="7"/>
                                        </p:tgtEl>
                                        <p:attrNameLst>
                                          <p:attrName>ppt_h</p:attrName>
                                        </p:attrNameLst>
                                      </p:cBhvr>
                                      <p:tavLst>
                                        <p:tav tm="0">
                                          <p:val>
                                            <p:strVal val="ppt_h"/>
                                          </p:val>
                                        </p:tav>
                                        <p:tav tm="100000">
                                          <p:val>
                                            <p:strVal val="ppt_h"/>
                                          </p:val>
                                        </p:tav>
                                      </p:tavLst>
                                    </p:anim>
                                    <p:animEffect transition="out" filter="fade">
                                      <p:cBhvr>
                                        <p:cTn id="45" dur="1000"/>
                                        <p:tgtEl>
                                          <p:spTgt spid="7"/>
                                        </p:tgtEl>
                                      </p:cBhvr>
                                    </p:animEffect>
                                    <p:set>
                                      <p:cBhvr>
                                        <p:cTn id="46" dur="1" fill="hold">
                                          <p:stCondLst>
                                            <p:cond delay="999"/>
                                          </p:stCondLst>
                                        </p:cTn>
                                        <p:tgtEl>
                                          <p:spTgt spid="7"/>
                                        </p:tgtEl>
                                        <p:attrNameLst>
                                          <p:attrName>style.visibility</p:attrName>
                                        </p:attrNameLst>
                                      </p:cBhvr>
                                      <p:to>
                                        <p:strVal val="hidden"/>
                                      </p:to>
                                    </p:set>
                                  </p:childTnLst>
                                </p:cTn>
                              </p:par>
                              <p:par>
                                <p:cTn id="47" presetID="17" presetClass="entr" presetSubtype="1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par>
                                <p:cTn id="51" presetID="17" presetClass="entr" presetSubtype="1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Graphic spid="11" grpId="0">
        <p:bldAsOne/>
      </p:bldGraphic>
      <p:bldGraphic spid="11" grpId="1">
        <p:bldAsOne/>
      </p:bldGraphic>
      <p:bldGraphic spid="13"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روش مبتني بر بدهي</a:t>
            </a:r>
            <a:endParaRPr lang="en-US" dirty="0"/>
          </a:p>
        </p:txBody>
      </p:sp>
      <p:sp>
        <p:nvSpPr>
          <p:cNvPr id="3" name="Content Placeholder 2"/>
          <p:cNvSpPr>
            <a:spLocks noGrp="1"/>
          </p:cNvSpPr>
          <p:nvPr>
            <p:ph idx="1"/>
          </p:nvPr>
        </p:nvSpPr>
        <p:spPr>
          <a:xfrm>
            <a:off x="304800" y="2057400"/>
            <a:ext cx="8229600" cy="3429000"/>
          </a:xfrm>
        </p:spPr>
        <p:txBody>
          <a:bodyPr>
            <a:scene3d>
              <a:camera prst="isometricOffAxis1Right"/>
              <a:lightRig rig="glow" dir="t">
                <a:rot lat="0" lon="0" rev="3600000"/>
              </a:lightRig>
            </a:scene3d>
            <a:sp3d prstMaterial="softEdge">
              <a:bevelT w="29210" h="16510"/>
              <a:contourClr>
                <a:schemeClr val="accent4">
                  <a:alpha val="95000"/>
                </a:schemeClr>
              </a:contourClr>
            </a:sp3d>
          </a:bodyPr>
          <a:lstStyle/>
          <a:p>
            <a:pPr marL="0" indent="0">
              <a:lnSpc>
                <a:spcPct val="150000"/>
              </a:lnSpc>
              <a:spcBef>
                <a:spcPts val="0"/>
              </a:spcBef>
              <a:buNone/>
            </a:pPr>
            <a:r>
              <a:rPr lang="fa-IR"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B Nazanin" pitchFamily="2" charset="-78"/>
              </a:rPr>
              <a:t>روش مبتني بر بدهي </a:t>
            </a:r>
            <a:r>
              <a:rPr lang="ar-SA"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B Nazanin" pitchFamily="2" charset="-78"/>
              </a:rPr>
              <a:t>به معناي اخذ وام از يك منبع خارج از شركت و با موافقت صاحبان شرکت است، با اين اميد که پس از استحصال اين منابع و انجام پروژه، سود حاصل بيش از مقداري باشد كه بايد به عنوان بهره به وام‌دهندگان بازگردانده شود.</a:t>
            </a:r>
            <a:endParaRPr lang="en-US"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cs typeface="B Nazanin"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pPr eaLnBrk="1" hangingPunct="1">
              <a:defRPr/>
            </a:pPr>
            <a:r>
              <a:rPr lang="fa-IR" dirty="0" smtClean="0">
                <a:cs typeface="B Elham" pitchFamily="2" charset="-78"/>
              </a:rPr>
              <a:t>روش‌هاي مبتني بر بدهي</a:t>
            </a:r>
            <a:endParaRPr lang="en-US" dirty="0" smtClean="0">
              <a:cs typeface="B Elham" pitchFamily="2" charset="-78"/>
            </a:endParaRPr>
          </a:p>
        </p:txBody>
      </p:sp>
      <p:sp>
        <p:nvSpPr>
          <p:cNvPr id="3" name="Content Placeholder 2"/>
          <p:cNvSpPr>
            <a:spLocks noGrp="1"/>
          </p:cNvSpPr>
          <p:nvPr>
            <p:ph idx="4294967295"/>
          </p:nvPr>
        </p:nvSpPr>
        <p:spPr>
          <a:xfrm>
            <a:off x="457200" y="1219200"/>
            <a:ext cx="8229600" cy="5181600"/>
          </a:xfrm>
        </p:spPr>
        <p:txBody>
          <a:bodyPr/>
          <a:lstStyle/>
          <a:p>
            <a:pPr rtl="1">
              <a:lnSpc>
                <a:spcPct val="150000"/>
              </a:lnSpc>
              <a:buSzPct val="60000"/>
              <a:buFont typeface="Wingdings" pitchFamily="2" charset="2"/>
              <a:buChar char="n"/>
              <a:defRPr/>
            </a:pPr>
            <a:r>
              <a:rPr lang="fa-IR" sz="2400" dirty="0" smtClean="0">
                <a:cs typeface="B Titr" pitchFamily="2" charset="-78"/>
              </a:rPr>
              <a:t>مزايا</a:t>
            </a:r>
            <a:r>
              <a:rPr lang="fa-IR" sz="2400" dirty="0">
                <a:cs typeface="B Titr" pitchFamily="2" charset="-78"/>
              </a:rPr>
              <a:t>:</a:t>
            </a:r>
            <a:endParaRPr lang="en-US" sz="2400" dirty="0">
              <a:cs typeface="B Titr" pitchFamily="2" charset="-78"/>
            </a:endParaRPr>
          </a:p>
          <a:p>
            <a:pPr rtl="1">
              <a:lnSpc>
                <a:spcPct val="150000"/>
              </a:lnSpc>
              <a:buSzPct val="60000"/>
              <a:buFont typeface="Wingdings" pitchFamily="2" charset="2"/>
              <a:buChar char="n"/>
              <a:defRPr/>
            </a:pPr>
            <a:r>
              <a:rPr lang="fa-IR" sz="2400" dirty="0">
                <a:cs typeface="B Nazanin" pitchFamily="2" charset="-78"/>
              </a:rPr>
              <a:t>صاحب پروژه مجبور </a:t>
            </a:r>
            <a:r>
              <a:rPr lang="fa-IR" sz="2400" dirty="0" smtClean="0">
                <a:cs typeface="B Nazanin" pitchFamily="2" charset="-78"/>
              </a:rPr>
              <a:t>نيست قسمتي </a:t>
            </a:r>
            <a:r>
              <a:rPr lang="fa-IR" sz="2400" dirty="0">
                <a:cs typeface="B Nazanin" pitchFamily="2" charset="-78"/>
              </a:rPr>
              <a:t>از تملک پروژه و متعاقبا</a:t>
            </a:r>
            <a:r>
              <a:rPr lang="fa-IR" sz="2400" u="sng" dirty="0">
                <a:cs typeface="B Nazanin" pitchFamily="2" charset="-78"/>
              </a:rPr>
              <a:t>ً</a:t>
            </a:r>
            <a:r>
              <a:rPr lang="fa-IR" sz="2400" dirty="0">
                <a:cs typeface="B Nazanin" pitchFamily="2" charset="-78"/>
              </a:rPr>
              <a:t> سود </a:t>
            </a:r>
            <a:r>
              <a:rPr lang="fa-IR" sz="2400" dirty="0" smtClean="0">
                <a:cs typeface="B Nazanin" pitchFamily="2" charset="-78"/>
              </a:rPr>
              <a:t>آتي </a:t>
            </a:r>
            <a:r>
              <a:rPr lang="fa-IR" sz="2400" dirty="0">
                <a:cs typeface="B Nazanin" pitchFamily="2" charset="-78"/>
              </a:rPr>
              <a:t>آن را از دست بدهد. در واقع، در </a:t>
            </a:r>
            <a:r>
              <a:rPr lang="fa-IR" sz="2400" dirty="0" smtClean="0">
                <a:cs typeface="B Nazanin" pitchFamily="2" charset="-78"/>
              </a:rPr>
              <a:t>اين شيوة تأمين مالي، </a:t>
            </a:r>
            <a:r>
              <a:rPr lang="fa-IR" sz="2400" dirty="0">
                <a:cs typeface="B Nazanin" pitchFamily="2" charset="-78"/>
              </a:rPr>
              <a:t>تأمين‌کنندة </a:t>
            </a:r>
            <a:r>
              <a:rPr lang="fa-IR" sz="2400" dirty="0" smtClean="0">
                <a:cs typeface="B Nazanin" pitchFamily="2" charset="-78"/>
              </a:rPr>
              <a:t>سرمايه</a:t>
            </a:r>
            <a:r>
              <a:rPr lang="fa-IR" sz="2400" dirty="0">
                <a:cs typeface="B Nazanin" pitchFamily="2" charset="-78"/>
              </a:rPr>
              <a:t>، </a:t>
            </a:r>
            <a:r>
              <a:rPr lang="fa-IR" sz="2400" dirty="0" smtClean="0">
                <a:cs typeface="B Nazanin" pitchFamily="2" charset="-78"/>
              </a:rPr>
              <a:t>کنترلي </a:t>
            </a:r>
            <a:r>
              <a:rPr lang="fa-IR" sz="2400" dirty="0">
                <a:cs typeface="B Nazanin" pitchFamily="2" charset="-78"/>
              </a:rPr>
              <a:t>بر نحوة </a:t>
            </a:r>
            <a:r>
              <a:rPr lang="fa-IR" sz="2400" dirty="0" smtClean="0">
                <a:cs typeface="B Nazanin" pitchFamily="2" charset="-78"/>
              </a:rPr>
              <a:t>اجراي </a:t>
            </a:r>
            <a:r>
              <a:rPr lang="fa-IR" sz="2400" dirty="0">
                <a:cs typeface="B Nazanin" pitchFamily="2" charset="-78"/>
              </a:rPr>
              <a:t>پروژه نخواهد داشت و تنها خواستة </a:t>
            </a:r>
            <a:r>
              <a:rPr lang="fa-IR" sz="2400" dirty="0" smtClean="0">
                <a:cs typeface="B Nazanin" pitchFamily="2" charset="-78"/>
              </a:rPr>
              <a:t>وي </a:t>
            </a:r>
            <a:r>
              <a:rPr lang="fa-IR" sz="2400" dirty="0">
                <a:cs typeface="B Nazanin" pitchFamily="2" charset="-78"/>
              </a:rPr>
              <a:t>از صاحب پروژه، بازپرداخت به موقع سود و اصل وام اخذشده </a:t>
            </a:r>
            <a:r>
              <a:rPr lang="fa-IR" sz="2400" dirty="0" smtClean="0">
                <a:cs typeface="B Nazanin" pitchFamily="2" charset="-78"/>
              </a:rPr>
              <a:t>مي‌باشد</a:t>
            </a:r>
            <a:r>
              <a:rPr lang="fa-IR" sz="2400" dirty="0">
                <a:cs typeface="B Nazanin" pitchFamily="2" charset="-78"/>
              </a:rPr>
              <a:t>.</a:t>
            </a:r>
            <a:endParaRPr lang="en-US" sz="2400" dirty="0">
              <a:cs typeface="B Nazanin" pitchFamily="2" charset="-78"/>
            </a:endParaRPr>
          </a:p>
          <a:p>
            <a:pPr rtl="1">
              <a:lnSpc>
                <a:spcPct val="150000"/>
              </a:lnSpc>
              <a:buSzPct val="60000"/>
              <a:buFont typeface="Wingdings" pitchFamily="2" charset="2"/>
              <a:buChar char="n"/>
              <a:defRPr/>
            </a:pPr>
            <a:r>
              <a:rPr lang="fa-IR" sz="2400" dirty="0">
                <a:cs typeface="B Nazanin" pitchFamily="2" charset="-78"/>
              </a:rPr>
              <a:t>استفاده از </a:t>
            </a:r>
            <a:r>
              <a:rPr lang="fa-IR" sz="2400" dirty="0" smtClean="0">
                <a:cs typeface="B Nazanin" pitchFamily="2" charset="-78"/>
              </a:rPr>
              <a:t>سرماية </a:t>
            </a:r>
            <a:r>
              <a:rPr lang="fa-IR" sz="2400" dirty="0">
                <a:cs typeface="B Nazanin" pitchFamily="2" charset="-78"/>
              </a:rPr>
              <a:t>قرض گرفته‌شده جهت </a:t>
            </a:r>
            <a:r>
              <a:rPr lang="fa-IR" sz="2400" dirty="0" smtClean="0">
                <a:cs typeface="B Nazanin" pitchFamily="2" charset="-78"/>
              </a:rPr>
              <a:t>تأمين دارايي‌هاي </a:t>
            </a:r>
            <a:r>
              <a:rPr lang="fa-IR" sz="2400" dirty="0">
                <a:cs typeface="B Nazanin" pitchFamily="2" charset="-78"/>
              </a:rPr>
              <a:t>پروژه، اجازه </a:t>
            </a:r>
            <a:r>
              <a:rPr lang="fa-IR" sz="2400" dirty="0" smtClean="0">
                <a:cs typeface="B Nazanin" pitchFamily="2" charset="-78"/>
              </a:rPr>
              <a:t>مي‌دهد </a:t>
            </a:r>
            <a:r>
              <a:rPr lang="fa-IR" sz="2400" dirty="0">
                <a:cs typeface="B Nazanin" pitchFamily="2" charset="-78"/>
              </a:rPr>
              <a:t>سود پروژه در شرکت </a:t>
            </a:r>
            <a:r>
              <a:rPr lang="fa-IR" sz="2400" dirty="0" smtClean="0">
                <a:cs typeface="B Nazanin" pitchFamily="2" charset="-78"/>
              </a:rPr>
              <a:t>باقي‌مانده </a:t>
            </a:r>
            <a:r>
              <a:rPr lang="fa-IR" sz="2400" dirty="0">
                <a:cs typeface="B Nazanin" pitchFamily="2" charset="-78"/>
              </a:rPr>
              <a:t>و </a:t>
            </a:r>
            <a:r>
              <a:rPr lang="fa-IR" sz="2400" dirty="0" smtClean="0">
                <a:cs typeface="B Nazanin" pitchFamily="2" charset="-78"/>
              </a:rPr>
              <a:t>يا </a:t>
            </a:r>
            <a:r>
              <a:rPr lang="fa-IR" sz="2400" dirty="0">
                <a:cs typeface="B Nazanin" pitchFamily="2" charset="-78"/>
              </a:rPr>
              <a:t>به صاحبان آن اعطا</a:t>
            </a:r>
            <a:r>
              <a:rPr lang="fa-IR" sz="2400" u="sng" dirty="0">
                <a:cs typeface="B Nazanin" pitchFamily="2" charset="-78"/>
              </a:rPr>
              <a:t>ء</a:t>
            </a:r>
            <a:r>
              <a:rPr lang="fa-IR" sz="2400" dirty="0">
                <a:cs typeface="B Nazanin" pitchFamily="2" charset="-78"/>
              </a:rPr>
              <a:t> شود.</a:t>
            </a:r>
            <a:endParaRPr lang="en-US" sz="2400" dirty="0">
              <a:cs typeface="B Nazanin" pitchFamily="2" charset="-78"/>
            </a:endParaRPr>
          </a:p>
          <a:p>
            <a:pPr rtl="1">
              <a:lnSpc>
                <a:spcPct val="150000"/>
              </a:lnSpc>
              <a:buSzPct val="60000"/>
              <a:buFont typeface="Wingdings" pitchFamily="2" charset="2"/>
              <a:buChar char="n"/>
              <a:defRPr/>
            </a:pPr>
            <a:r>
              <a:rPr lang="fa-IR" sz="2400" dirty="0">
                <a:cs typeface="B Nazanin" pitchFamily="2" charset="-78"/>
              </a:rPr>
              <a:t>نرخ سود وام اخذشده قبل از محاسبة </a:t>
            </a:r>
            <a:r>
              <a:rPr lang="fa-IR" sz="2400" dirty="0" smtClean="0">
                <a:cs typeface="B Nazanin" pitchFamily="2" charset="-78"/>
              </a:rPr>
              <a:t>ماليات </a:t>
            </a:r>
            <a:r>
              <a:rPr lang="fa-IR" sz="2400" dirty="0">
                <a:cs typeface="B Nazanin" pitchFamily="2" charset="-78"/>
              </a:rPr>
              <a:t>پرداخت </a:t>
            </a:r>
            <a:r>
              <a:rPr lang="fa-IR" sz="2400" dirty="0" smtClean="0">
                <a:cs typeface="B Nazanin" pitchFamily="2" charset="-78"/>
              </a:rPr>
              <a:t>مي‌شود </a:t>
            </a:r>
            <a:r>
              <a:rPr lang="fa-IR" sz="2400" dirty="0">
                <a:cs typeface="B Nazanin" pitchFamily="2" charset="-78"/>
              </a:rPr>
              <a:t>و لذا </a:t>
            </a:r>
            <a:r>
              <a:rPr lang="fa-IR" sz="2400" dirty="0" smtClean="0">
                <a:cs typeface="B Nazanin" pitchFamily="2" charset="-78"/>
              </a:rPr>
              <a:t>ميزان ماليات </a:t>
            </a:r>
            <a:r>
              <a:rPr lang="fa-IR" sz="2400" dirty="0">
                <a:cs typeface="B Nazanin" pitchFamily="2" charset="-78"/>
              </a:rPr>
              <a:t>کمتر </a:t>
            </a:r>
            <a:r>
              <a:rPr lang="fa-IR" sz="2400" u="sng" dirty="0">
                <a:cs typeface="B Nazanin" pitchFamily="2" charset="-78"/>
              </a:rPr>
              <a:t>خواهد شد</a:t>
            </a:r>
            <a:r>
              <a:rPr lang="fa-IR" sz="2400" u="sng" dirty="0" smtClean="0">
                <a:cs typeface="B Nazanin" pitchFamily="2" charset="-78"/>
              </a:rPr>
              <a:t>.</a:t>
            </a:r>
            <a:endParaRPr lang="en-US" sz="2400" dirty="0"/>
          </a:p>
        </p:txBody>
      </p:sp>
    </p:spTree>
    <p:extLst>
      <p:ext uri="{BB962C8B-B14F-4D97-AF65-F5344CB8AC3E}">
        <p14:creationId xmlns:p14="http://schemas.microsoft.com/office/powerpoint/2010/main" val="689217954"/>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pPr eaLnBrk="1" hangingPunct="1">
              <a:defRPr/>
            </a:pPr>
            <a:r>
              <a:rPr lang="fa-IR" dirty="0" smtClean="0">
                <a:cs typeface="B Elham" pitchFamily="2" charset="-78"/>
              </a:rPr>
              <a:t>روش‌هاي مبتني بر بدهي</a:t>
            </a:r>
            <a:endParaRPr lang="en-US" dirty="0" smtClean="0">
              <a:cs typeface="B Elham" pitchFamily="2" charset="-78"/>
            </a:endParaRPr>
          </a:p>
        </p:txBody>
      </p:sp>
      <p:sp>
        <p:nvSpPr>
          <p:cNvPr id="3" name="Content Placeholder 2"/>
          <p:cNvSpPr>
            <a:spLocks noGrp="1"/>
          </p:cNvSpPr>
          <p:nvPr>
            <p:ph idx="4294967295"/>
          </p:nvPr>
        </p:nvSpPr>
        <p:spPr>
          <a:xfrm>
            <a:off x="338137" y="1295400"/>
            <a:ext cx="8229601" cy="4905375"/>
          </a:xfrm>
        </p:spPr>
        <p:txBody>
          <a:bodyPr/>
          <a:lstStyle/>
          <a:p>
            <a:pPr rtl="1">
              <a:lnSpc>
                <a:spcPts val="3200"/>
              </a:lnSpc>
              <a:buSzPct val="60000"/>
              <a:buFont typeface="Wingdings" pitchFamily="2" charset="2"/>
              <a:buChar char="n"/>
              <a:defRPr/>
            </a:pPr>
            <a:r>
              <a:rPr lang="fa-IR" sz="2400" dirty="0" smtClean="0">
                <a:cs typeface="B Titr" pitchFamily="2" charset="-78"/>
              </a:rPr>
              <a:t>معايب</a:t>
            </a:r>
            <a:r>
              <a:rPr lang="fa-IR" sz="2400" dirty="0">
                <a:cs typeface="B Titr" pitchFamily="2" charset="-78"/>
              </a:rPr>
              <a:t>:</a:t>
            </a:r>
            <a:endParaRPr lang="en-US" sz="2400" dirty="0">
              <a:cs typeface="B Titr" pitchFamily="2" charset="-78"/>
            </a:endParaRPr>
          </a:p>
          <a:p>
            <a:pPr marL="457200" indent="-457200" rtl="1">
              <a:lnSpc>
                <a:spcPts val="3200"/>
              </a:lnSpc>
              <a:buSzPct val="60000"/>
              <a:buFont typeface="Wingdings" pitchFamily="2" charset="2"/>
              <a:buChar char="v"/>
              <a:defRPr/>
            </a:pPr>
            <a:r>
              <a:rPr lang="fa-IR" sz="2400" dirty="0">
                <a:cs typeface="B Nazanin" pitchFamily="2" charset="-78"/>
              </a:rPr>
              <a:t>شرکت صاحب پروژه </a:t>
            </a:r>
            <a:r>
              <a:rPr lang="fa-IR" sz="2400" dirty="0" smtClean="0">
                <a:cs typeface="B Nazanin" pitchFamily="2" charset="-78"/>
              </a:rPr>
              <a:t>بايد </a:t>
            </a:r>
            <a:r>
              <a:rPr lang="fa-IR" sz="2400" dirty="0">
                <a:cs typeface="B Nazanin" pitchFamily="2" charset="-78"/>
              </a:rPr>
              <a:t>از </a:t>
            </a:r>
            <a:r>
              <a:rPr lang="fa-IR" sz="2400" dirty="0" smtClean="0">
                <a:cs typeface="B Nazanin" pitchFamily="2" charset="-78"/>
              </a:rPr>
              <a:t>نقدينگي کافي براي </a:t>
            </a:r>
            <a:r>
              <a:rPr lang="fa-IR" sz="2400" dirty="0">
                <a:cs typeface="B Nazanin" pitchFamily="2" charset="-78"/>
              </a:rPr>
              <a:t>بازپرداخت وام در سر </a:t>
            </a:r>
            <a:r>
              <a:rPr lang="fa-IR" sz="2400" dirty="0" smtClean="0">
                <a:cs typeface="B Nazanin" pitchFamily="2" charset="-78"/>
              </a:rPr>
              <a:t>رسيدهاي </a:t>
            </a:r>
            <a:r>
              <a:rPr lang="fa-IR" sz="2400" dirty="0">
                <a:cs typeface="B Nazanin" pitchFamily="2" charset="-78"/>
              </a:rPr>
              <a:t>مقرر برخوردار باشد.</a:t>
            </a:r>
            <a:endParaRPr lang="en-US" sz="2400" dirty="0">
              <a:cs typeface="B Nazanin" pitchFamily="2" charset="-78"/>
            </a:endParaRPr>
          </a:p>
          <a:p>
            <a:pPr marL="457200" indent="-457200" rtl="1">
              <a:lnSpc>
                <a:spcPts val="3200"/>
              </a:lnSpc>
              <a:buSzPct val="60000"/>
              <a:buFont typeface="Wingdings" pitchFamily="2" charset="2"/>
              <a:buChar char="v"/>
              <a:defRPr/>
            </a:pPr>
            <a:r>
              <a:rPr lang="fa-IR" sz="2400" dirty="0">
                <a:cs typeface="B Nazanin" pitchFamily="2" charset="-78"/>
              </a:rPr>
              <a:t>در اغلب مواقع، بازپرداخت وام از سود پروژه </a:t>
            </a:r>
            <a:r>
              <a:rPr lang="fa-IR" sz="2400" dirty="0" smtClean="0">
                <a:cs typeface="B Nazanin" pitchFamily="2" charset="-78"/>
              </a:rPr>
              <a:t>تأمين مي‌شود</a:t>
            </a:r>
            <a:r>
              <a:rPr lang="fa-IR" sz="2400" dirty="0">
                <a:cs typeface="B Nazanin" pitchFamily="2" charset="-78"/>
              </a:rPr>
              <a:t>. لذا اگر مبلغ وام </a:t>
            </a:r>
            <a:r>
              <a:rPr lang="fa-IR" sz="2400" dirty="0" smtClean="0">
                <a:cs typeface="B Nazanin" pitchFamily="2" charset="-78"/>
              </a:rPr>
              <a:t>پروژه زياد </a:t>
            </a:r>
            <a:r>
              <a:rPr lang="fa-IR" sz="2400" dirty="0">
                <a:cs typeface="B Nazanin" pitchFamily="2" charset="-78"/>
              </a:rPr>
              <a:t>باشد، </a:t>
            </a:r>
            <a:r>
              <a:rPr lang="fa-IR" sz="2400" dirty="0" smtClean="0">
                <a:cs typeface="B Nazanin" pitchFamily="2" charset="-78"/>
              </a:rPr>
              <a:t>با وجود</a:t>
            </a:r>
            <a:r>
              <a:rPr lang="fa-IR" sz="2400" strike="sngStrike" dirty="0" smtClean="0">
                <a:cs typeface="B Nazanin" pitchFamily="2" charset="-78"/>
              </a:rPr>
              <a:t> </a:t>
            </a:r>
            <a:r>
              <a:rPr lang="fa-IR" sz="2400" dirty="0">
                <a:cs typeface="B Nazanin" pitchFamily="2" charset="-78"/>
              </a:rPr>
              <a:t>سودآور بودن پروژه، </a:t>
            </a:r>
            <a:r>
              <a:rPr lang="fa-IR" sz="2400" dirty="0" smtClean="0">
                <a:cs typeface="B Nazanin" pitchFamily="2" charset="-78"/>
              </a:rPr>
              <a:t>هيچ‌گونه جريان نقدي </a:t>
            </a:r>
            <a:r>
              <a:rPr lang="fa-IR" sz="2400" dirty="0">
                <a:cs typeface="B Nazanin" pitchFamily="2" charset="-78"/>
              </a:rPr>
              <a:t>مثبت جهت نشان دادن سود آن وجود نداشته باشد.</a:t>
            </a:r>
            <a:endParaRPr lang="en-US" sz="2400" dirty="0">
              <a:cs typeface="B Nazanin" pitchFamily="2" charset="-78"/>
            </a:endParaRPr>
          </a:p>
          <a:p>
            <a:pPr rtl="1">
              <a:lnSpc>
                <a:spcPts val="3200"/>
              </a:lnSpc>
              <a:buSzPct val="60000"/>
              <a:buFont typeface="Wingdings" pitchFamily="2" charset="2"/>
              <a:buChar char="v"/>
              <a:defRPr/>
            </a:pPr>
            <a:r>
              <a:rPr lang="fa-IR" sz="2400" dirty="0" smtClean="0">
                <a:cs typeface="B Nazanin" pitchFamily="2" charset="-78"/>
              </a:rPr>
              <a:t>متقاعدنمودن </a:t>
            </a:r>
            <a:r>
              <a:rPr lang="fa-IR" sz="2400" dirty="0">
                <a:cs typeface="B Nazanin" pitchFamily="2" charset="-78"/>
              </a:rPr>
              <a:t>وام‌دهندگان جهت </a:t>
            </a:r>
            <a:r>
              <a:rPr lang="fa-IR" sz="2400" dirty="0" smtClean="0">
                <a:cs typeface="B Nazanin" pitchFamily="2" charset="-78"/>
              </a:rPr>
              <a:t>اعطاي </a:t>
            </a:r>
            <a:r>
              <a:rPr lang="fa-IR" sz="2400" dirty="0">
                <a:cs typeface="B Nazanin" pitchFamily="2" charset="-78"/>
              </a:rPr>
              <a:t>وام، مستلزم صرف وقت و </a:t>
            </a:r>
            <a:r>
              <a:rPr lang="fa-IR" sz="2400" dirty="0" smtClean="0">
                <a:cs typeface="B Nazanin" pitchFamily="2" charset="-78"/>
              </a:rPr>
              <a:t>هزينۀ زياد </a:t>
            </a:r>
            <a:r>
              <a:rPr lang="fa-IR" sz="2400" dirty="0">
                <a:cs typeface="B Nazanin" pitchFamily="2" charset="-78"/>
              </a:rPr>
              <a:t>است.</a:t>
            </a:r>
            <a:endParaRPr lang="en-US" sz="2400" dirty="0">
              <a:cs typeface="B Nazanin" pitchFamily="2" charset="-78"/>
            </a:endParaRPr>
          </a:p>
          <a:p>
            <a:pPr rtl="1">
              <a:lnSpc>
                <a:spcPts val="3200"/>
              </a:lnSpc>
              <a:buSzPct val="60000"/>
              <a:buFont typeface="Wingdings" pitchFamily="2" charset="2"/>
              <a:buChar char="v"/>
              <a:defRPr/>
            </a:pPr>
            <a:r>
              <a:rPr lang="fa-IR" sz="2400" dirty="0">
                <a:cs typeface="B Nazanin" pitchFamily="2" charset="-78"/>
              </a:rPr>
              <a:t>وام اخذشده ممکن است </a:t>
            </a:r>
            <a:r>
              <a:rPr lang="fa-IR" sz="2400" dirty="0" smtClean="0">
                <a:cs typeface="B Nazanin" pitchFamily="2" charset="-78"/>
              </a:rPr>
              <a:t>داراي </a:t>
            </a:r>
            <a:r>
              <a:rPr lang="fa-IR" sz="2400" dirty="0">
                <a:cs typeface="B Nazanin" pitchFamily="2" charset="-78"/>
              </a:rPr>
              <a:t>نرخ بهرة بالا باشد</a:t>
            </a:r>
            <a:r>
              <a:rPr lang="fa-IR" sz="2400" strike="sngStrike" dirty="0">
                <a:cs typeface="B Nazanin" pitchFamily="2" charset="-78"/>
              </a:rPr>
              <a:t>.</a:t>
            </a:r>
            <a:r>
              <a:rPr lang="fa-IR" sz="2400" dirty="0">
                <a:cs typeface="B Nazanin" pitchFamily="2" charset="-78"/>
              </a:rPr>
              <a:t>، که در نرخ بازگشت </a:t>
            </a:r>
            <a:r>
              <a:rPr lang="fa-IR" sz="2400" dirty="0" smtClean="0">
                <a:cs typeface="B Nazanin" pitchFamily="2" charset="-78"/>
              </a:rPr>
              <a:t>سرمايه </a:t>
            </a:r>
            <a:r>
              <a:rPr lang="fa-IR" sz="2400" dirty="0">
                <a:cs typeface="B Nazanin" pitchFamily="2" charset="-78"/>
              </a:rPr>
              <a:t>پروژه </a:t>
            </a:r>
            <a:r>
              <a:rPr lang="fa-IR" sz="2400" dirty="0" smtClean="0">
                <a:cs typeface="B Nazanin" pitchFamily="2" charset="-78"/>
              </a:rPr>
              <a:t>تأثير </a:t>
            </a:r>
            <a:r>
              <a:rPr lang="fa-IR" sz="2400" dirty="0">
                <a:cs typeface="B Nazanin" pitchFamily="2" charset="-78"/>
              </a:rPr>
              <a:t>خواهد گذاشت.</a:t>
            </a:r>
            <a:endParaRPr lang="en-US" sz="2400" dirty="0">
              <a:cs typeface="B Nazanin" pitchFamily="2" charset="-78"/>
            </a:endParaRPr>
          </a:p>
          <a:p>
            <a:pPr rtl="1">
              <a:lnSpc>
                <a:spcPts val="3200"/>
              </a:lnSpc>
              <a:buSzPct val="60000"/>
              <a:buFont typeface="Wingdings" pitchFamily="2" charset="2"/>
              <a:buChar char="v"/>
              <a:defRPr/>
            </a:pPr>
            <a:r>
              <a:rPr lang="fa-IR" sz="2400" dirty="0">
                <a:cs typeface="B Nazanin" pitchFamily="2" charset="-78"/>
              </a:rPr>
              <a:t>جهت </a:t>
            </a:r>
            <a:r>
              <a:rPr lang="fa-IR" sz="2400" dirty="0" smtClean="0">
                <a:cs typeface="B Nazanin" pitchFamily="2" charset="-78"/>
              </a:rPr>
              <a:t>تضمين </a:t>
            </a:r>
            <a:r>
              <a:rPr lang="fa-IR" sz="2400" dirty="0">
                <a:cs typeface="B Nazanin" pitchFamily="2" charset="-78"/>
              </a:rPr>
              <a:t>بازپرداخت وام اخذشده به رهن گذاردن </a:t>
            </a:r>
            <a:r>
              <a:rPr lang="fa-IR" sz="2400" dirty="0" smtClean="0">
                <a:cs typeface="B Nazanin" pitchFamily="2" charset="-78"/>
              </a:rPr>
              <a:t>وثيقه‌هاي مکفي الزامي </a:t>
            </a:r>
            <a:r>
              <a:rPr lang="fa-IR" sz="2400" dirty="0">
                <a:cs typeface="B Nazanin" pitchFamily="2" charset="-78"/>
              </a:rPr>
              <a:t>است</a:t>
            </a:r>
            <a:r>
              <a:rPr lang="fa-IR" sz="2400" dirty="0" smtClean="0">
                <a:cs typeface="B Nazanin" pitchFamily="2" charset="-78"/>
              </a:rPr>
              <a:t>.</a:t>
            </a:r>
            <a:endParaRPr lang="en-US" sz="2400" dirty="0">
              <a:cs typeface="B Nazanin" pitchFamily="2" charset="-78"/>
            </a:endParaRPr>
          </a:p>
        </p:txBody>
      </p:sp>
    </p:spTree>
    <p:extLst>
      <p:ext uri="{BB962C8B-B14F-4D97-AF65-F5344CB8AC3E}">
        <p14:creationId xmlns:p14="http://schemas.microsoft.com/office/powerpoint/2010/main" val="107848610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جایگاه دانش مالی</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3</a:t>
            </a:fld>
            <a:endParaRPr lang="en-US"/>
          </a:p>
        </p:txBody>
      </p:sp>
    </p:spTree>
    <p:extLst>
      <p:ext uri="{BB962C8B-B14F-4D97-AF65-F5344CB8AC3E}">
        <p14:creationId xmlns:p14="http://schemas.microsoft.com/office/powerpoint/2010/main" val="157842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D3ECFE31-66AF-4200-8606-A16D8EF173CA}"/>
                                            </p:graphicEl>
                                          </p:spTgt>
                                        </p:tgtEl>
                                        <p:attrNameLst>
                                          <p:attrName>style.visibility</p:attrName>
                                        </p:attrNameLst>
                                      </p:cBhvr>
                                      <p:to>
                                        <p:strVal val="visible"/>
                                      </p:to>
                                    </p:set>
                                    <p:animEffect transition="in" filter="fade">
                                      <p:cBhvr>
                                        <p:cTn id="7" dur="1000"/>
                                        <p:tgtEl>
                                          <p:spTgt spid="5">
                                            <p:graphicEl>
                                              <a:dgm id="{D3ECFE31-66AF-4200-8606-A16D8EF173CA}"/>
                                            </p:graphicEl>
                                          </p:spTgt>
                                        </p:tgtEl>
                                      </p:cBhvr>
                                    </p:animEffect>
                                    <p:anim calcmode="lin" valueType="num">
                                      <p:cBhvr>
                                        <p:cTn id="8" dur="1000" fill="hold"/>
                                        <p:tgtEl>
                                          <p:spTgt spid="5">
                                            <p:graphicEl>
                                              <a:dgm id="{D3ECFE31-66AF-4200-8606-A16D8EF173CA}"/>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D3ECFE31-66AF-4200-8606-A16D8EF173CA}"/>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80560387-73B1-4833-8D75-B6D5221DC355}"/>
                                            </p:graphicEl>
                                          </p:spTgt>
                                        </p:tgtEl>
                                        <p:attrNameLst>
                                          <p:attrName>style.visibility</p:attrName>
                                        </p:attrNameLst>
                                      </p:cBhvr>
                                      <p:to>
                                        <p:strVal val="visible"/>
                                      </p:to>
                                    </p:set>
                                    <p:animEffect transition="in" filter="fade">
                                      <p:cBhvr>
                                        <p:cTn id="13" dur="1000"/>
                                        <p:tgtEl>
                                          <p:spTgt spid="5">
                                            <p:graphicEl>
                                              <a:dgm id="{80560387-73B1-4833-8D75-B6D5221DC355}"/>
                                            </p:graphicEl>
                                          </p:spTgt>
                                        </p:tgtEl>
                                      </p:cBhvr>
                                    </p:animEffect>
                                    <p:anim calcmode="lin" valueType="num">
                                      <p:cBhvr>
                                        <p:cTn id="14" dur="1000" fill="hold"/>
                                        <p:tgtEl>
                                          <p:spTgt spid="5">
                                            <p:graphicEl>
                                              <a:dgm id="{80560387-73B1-4833-8D75-B6D5221DC355}"/>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80560387-73B1-4833-8D75-B6D5221DC355}"/>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graphicEl>
                                              <a:dgm id="{A97D642F-8AE2-4CEF-8BF9-83842667B05E}"/>
                                            </p:graphicEl>
                                          </p:spTgt>
                                        </p:tgtEl>
                                        <p:attrNameLst>
                                          <p:attrName>style.visibility</p:attrName>
                                        </p:attrNameLst>
                                      </p:cBhvr>
                                      <p:to>
                                        <p:strVal val="visible"/>
                                      </p:to>
                                    </p:set>
                                    <p:animEffect transition="in" filter="fade">
                                      <p:cBhvr>
                                        <p:cTn id="19" dur="1000"/>
                                        <p:tgtEl>
                                          <p:spTgt spid="5">
                                            <p:graphicEl>
                                              <a:dgm id="{A97D642F-8AE2-4CEF-8BF9-83842667B05E}"/>
                                            </p:graphicEl>
                                          </p:spTgt>
                                        </p:tgtEl>
                                      </p:cBhvr>
                                    </p:animEffect>
                                    <p:anim calcmode="lin" valueType="num">
                                      <p:cBhvr>
                                        <p:cTn id="20" dur="1000" fill="hold"/>
                                        <p:tgtEl>
                                          <p:spTgt spid="5">
                                            <p:graphicEl>
                                              <a:dgm id="{A97D642F-8AE2-4CEF-8BF9-83842667B05E}"/>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A97D642F-8AE2-4CEF-8BF9-83842667B05E}"/>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graphicEl>
                                              <a:dgm id="{F662D26B-39CD-44C8-9412-06D217B2801A}"/>
                                            </p:graphicEl>
                                          </p:spTgt>
                                        </p:tgtEl>
                                        <p:attrNameLst>
                                          <p:attrName>style.visibility</p:attrName>
                                        </p:attrNameLst>
                                      </p:cBhvr>
                                      <p:to>
                                        <p:strVal val="visible"/>
                                      </p:to>
                                    </p:set>
                                    <p:animEffect transition="in" filter="fade">
                                      <p:cBhvr>
                                        <p:cTn id="25" dur="1000"/>
                                        <p:tgtEl>
                                          <p:spTgt spid="5">
                                            <p:graphicEl>
                                              <a:dgm id="{F662D26B-39CD-44C8-9412-06D217B2801A}"/>
                                            </p:graphicEl>
                                          </p:spTgt>
                                        </p:tgtEl>
                                      </p:cBhvr>
                                    </p:animEffect>
                                    <p:anim calcmode="lin" valueType="num">
                                      <p:cBhvr>
                                        <p:cTn id="26" dur="1000" fill="hold"/>
                                        <p:tgtEl>
                                          <p:spTgt spid="5">
                                            <p:graphicEl>
                                              <a:dgm id="{F662D26B-39CD-44C8-9412-06D217B2801A}"/>
                                            </p:graphicEl>
                                          </p:spTgt>
                                        </p:tgtEl>
                                        <p:attrNameLst>
                                          <p:attrName>ppt_x</p:attrName>
                                        </p:attrNameLst>
                                      </p:cBhvr>
                                      <p:tavLst>
                                        <p:tav tm="0">
                                          <p:val>
                                            <p:strVal val="#ppt_x"/>
                                          </p:val>
                                        </p:tav>
                                        <p:tav tm="100000">
                                          <p:val>
                                            <p:strVal val="#ppt_x"/>
                                          </p:val>
                                        </p:tav>
                                      </p:tavLst>
                                    </p:anim>
                                    <p:anim calcmode="lin" valueType="num">
                                      <p:cBhvr>
                                        <p:cTn id="27" dur="1000" fill="hold"/>
                                        <p:tgtEl>
                                          <p:spTgt spid="5">
                                            <p:graphicEl>
                                              <a:dgm id="{F662D26B-39CD-44C8-9412-06D217B2801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pPr rtl="1" eaLnBrk="1" hangingPunct="1">
              <a:defRPr/>
            </a:pPr>
            <a:r>
              <a:rPr lang="fa-IR" dirty="0" smtClean="0">
                <a:cs typeface="B Elham" pitchFamily="2" charset="-78"/>
              </a:rPr>
              <a:t>روش‌هاي مبتني بر سرمايه</a:t>
            </a:r>
            <a:endParaRPr lang="en-US" dirty="0" smtClean="0">
              <a:cs typeface="B Elham" pitchFamily="2" charset="-78"/>
            </a:endParaRPr>
          </a:p>
        </p:txBody>
      </p:sp>
      <p:sp>
        <p:nvSpPr>
          <p:cNvPr id="3" name="Content Placeholder 2"/>
          <p:cNvSpPr>
            <a:spLocks noGrp="1"/>
          </p:cNvSpPr>
          <p:nvPr>
            <p:ph idx="4294967295"/>
          </p:nvPr>
        </p:nvSpPr>
        <p:spPr>
          <a:xfrm>
            <a:off x="457200" y="1371601"/>
            <a:ext cx="8229600" cy="4648200"/>
          </a:xfrm>
        </p:spPr>
        <p:txBody>
          <a:bodyPr/>
          <a:lstStyle/>
          <a:p>
            <a:pPr marL="514350" indent="-514350" rtl="1" eaLnBrk="1" hangingPunct="1">
              <a:buFont typeface="Wingdings" pitchFamily="2" charset="2"/>
              <a:buChar char="v"/>
              <a:defRPr/>
            </a:pPr>
            <a:r>
              <a:rPr lang="ar-SA" sz="2400" dirty="0" smtClean="0">
                <a:cs typeface="B Nazanin" pitchFamily="2" charset="-78"/>
              </a:rPr>
              <a:t>تأمين مالي مبتني بر سرمايه، مستلزم واگذاري قسمتي از سود پروژه در مقابل دريافت سرمايه مي‌باشد. در واقع در اين روش، با استفاده از آوردة نقدي و غيرنقدي سهامداران و افزودن بر حجم حقوق صاحبان سهام در شركت و يا پروژه، سرماية مورد نياز تأمين مي‌شود. آوردة سهامداران در پيشبرد فعاليت‌هاي پروژه مصرف و سود حاصل از انجام پروژه نيز تماماً و در آينده، بين سهامداران توزيع مي‌گردد.</a:t>
            </a:r>
            <a:endParaRPr lang="en-US" sz="2400" dirty="0" smtClean="0">
              <a:cs typeface="B Nazanin" pitchFamily="2" charset="-78"/>
            </a:endParaRPr>
          </a:p>
          <a:p>
            <a:pPr marL="514350" indent="-514350" rtl="1" eaLnBrk="1" hangingPunct="1">
              <a:buFont typeface="Wingdings" pitchFamily="2" charset="2"/>
              <a:buChar char="v"/>
              <a:defRPr/>
            </a:pPr>
            <a:r>
              <a:rPr lang="ar-SA" sz="2400" dirty="0" smtClean="0">
                <a:cs typeface="B Nazanin" pitchFamily="2" charset="-78"/>
              </a:rPr>
              <a:t>مهم‌ترين مرحله در اين روش، ترغيب سرمايه‌گذاران جهت شراکت در پروژه مي‌باشد. با اين حال، معمولاً ميزان شراکت سرمايه‌گذاران در يک پروژه بيشتر به تمايل صاحب پروژه در سهيم‌کردن آنان در مديريت و کنترل پروژه بستگي دارد تا ميزان علاقمندي سرمايه‌گذاران به سرمايه‌گذاري. در واقع در اين روش تأمين مالي، بايد توجه داشت که با فروش درصدي از سهم يک پروژه، بخشي از حقوق مديريتي و همچنين استقلال در تصميم‌گيري از بين مي‌رود.</a:t>
            </a:r>
            <a:endParaRPr lang="en-US" dirty="0" smtClean="0"/>
          </a:p>
        </p:txBody>
      </p:sp>
    </p:spTree>
    <p:extLst>
      <p:ext uri="{BB962C8B-B14F-4D97-AF65-F5344CB8AC3E}">
        <p14:creationId xmlns:p14="http://schemas.microsoft.com/office/powerpoint/2010/main" val="4010294982"/>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pPr eaLnBrk="1" hangingPunct="1">
              <a:defRPr/>
            </a:pPr>
            <a:r>
              <a:rPr lang="fa-IR" kern="1200" dirty="0" smtClean="0">
                <a:cs typeface="B Elham" pitchFamily="2" charset="-78"/>
              </a:rPr>
              <a:t>روش‌هاي مبتني </a:t>
            </a:r>
            <a:r>
              <a:rPr lang="fa-IR" kern="1200" dirty="0">
                <a:cs typeface="B Elham" pitchFamily="2" charset="-78"/>
              </a:rPr>
              <a:t>بر </a:t>
            </a:r>
            <a:r>
              <a:rPr lang="fa-IR" kern="1200" dirty="0" smtClean="0">
                <a:cs typeface="B Elham" pitchFamily="2" charset="-78"/>
              </a:rPr>
              <a:t>سرمايه</a:t>
            </a:r>
            <a:endParaRPr lang="en-US" kern="1200" dirty="0">
              <a:cs typeface="B Elham" pitchFamily="2" charset="-78"/>
            </a:endParaRPr>
          </a:p>
        </p:txBody>
      </p:sp>
      <p:sp>
        <p:nvSpPr>
          <p:cNvPr id="3" name="Content Placeholder 2"/>
          <p:cNvSpPr>
            <a:spLocks noGrp="1"/>
          </p:cNvSpPr>
          <p:nvPr>
            <p:ph idx="4294967295"/>
          </p:nvPr>
        </p:nvSpPr>
        <p:spPr/>
        <p:txBody>
          <a:bodyPr/>
          <a:lstStyle/>
          <a:p>
            <a:pPr rtl="1" eaLnBrk="1" hangingPunct="1">
              <a:buFont typeface="Arial" charset="0"/>
              <a:buChar char="►"/>
              <a:defRPr/>
            </a:pPr>
            <a:r>
              <a:rPr lang="fa-IR" sz="2800" dirty="0" smtClean="0">
                <a:cs typeface="B Nazanin" pitchFamily="2" charset="-78"/>
              </a:rPr>
              <a:t>مزايا:</a:t>
            </a:r>
            <a:endParaRPr lang="en-US" sz="2800" dirty="0" smtClean="0">
              <a:cs typeface="B Nazanin" pitchFamily="2" charset="-78"/>
            </a:endParaRPr>
          </a:p>
          <a:p>
            <a:pPr rtl="1" eaLnBrk="1" hangingPunct="1">
              <a:buFont typeface="Arial" charset="0"/>
              <a:buChar char="►"/>
              <a:defRPr/>
            </a:pPr>
            <a:r>
              <a:rPr lang="fa-IR" sz="2800" dirty="0" smtClean="0">
                <a:cs typeface="B Nazanin" pitchFamily="2" charset="-78"/>
              </a:rPr>
              <a:t>در صورت شکست پروژه، نيازي به بازپرداخت سرماية اخذشده نمي‌باشد</a:t>
            </a:r>
            <a:r>
              <a:rPr lang="en-US" sz="2800" dirty="0" smtClean="0">
                <a:cs typeface="B Nazanin" pitchFamily="2" charset="-78"/>
              </a:rPr>
              <a:t>.</a:t>
            </a:r>
          </a:p>
          <a:p>
            <a:pPr rtl="1" eaLnBrk="1" hangingPunct="1">
              <a:buFont typeface="Arial" charset="0"/>
              <a:buChar char="►"/>
              <a:defRPr/>
            </a:pPr>
            <a:r>
              <a:rPr lang="fa-IR" sz="2800" dirty="0" smtClean="0">
                <a:cs typeface="B Nazanin" pitchFamily="2" charset="-78"/>
              </a:rPr>
              <a:t>در اين روش، ضرورتي براي به رهن‌گذاردن دارايي‌هاي پروژه يا شرکت نمي‌باشد.</a:t>
            </a:r>
            <a:endParaRPr lang="en-US" sz="2800" dirty="0" smtClean="0">
              <a:cs typeface="B Nazanin" pitchFamily="2" charset="-78"/>
            </a:endParaRPr>
          </a:p>
          <a:p>
            <a:pPr rtl="1" eaLnBrk="1" hangingPunct="1">
              <a:buFont typeface="Arial" charset="0"/>
              <a:buChar char="►"/>
              <a:defRPr/>
            </a:pPr>
            <a:r>
              <a:rPr lang="fa-IR" sz="2800" dirty="0" smtClean="0">
                <a:cs typeface="B Nazanin" pitchFamily="2" charset="-78"/>
              </a:rPr>
              <a:t> پروژه‌هايي که سرمايه کافي دارند، براي وام‌دهندگان و سرمايه‌گذاران جذاب‌تر مي‌باشد.</a:t>
            </a:r>
            <a:endParaRPr lang="en-US" sz="2800" dirty="0" smtClean="0">
              <a:cs typeface="B Nazanin" pitchFamily="2" charset="-78"/>
            </a:endParaRPr>
          </a:p>
          <a:p>
            <a:pPr rtl="1" eaLnBrk="1" hangingPunct="1">
              <a:buFont typeface="Arial" charset="0"/>
              <a:buChar char="►"/>
              <a:defRPr/>
            </a:pPr>
            <a:r>
              <a:rPr lang="fa-IR" sz="2800" dirty="0" smtClean="0">
                <a:cs typeface="B Nazanin" pitchFamily="2" charset="-78"/>
              </a:rPr>
              <a:t>در صورت استفاده از اين روش، پروژه با نقدينگي بالاتري مواجه خواهد شد، چراکه نيازي به بازپرداخت بدهي نيست.  </a:t>
            </a:r>
            <a:endParaRPr lang="en-US" sz="2800" dirty="0" smtClean="0">
              <a:cs typeface="B Nazanin" pitchFamily="2" charset="-78"/>
            </a:endParaRPr>
          </a:p>
          <a:p>
            <a:pPr rtl="1" eaLnBrk="1" hangingPunct="1">
              <a:buFont typeface="Wingdings" pitchFamily="2" charset="2"/>
              <a:buChar char="v"/>
              <a:defRPr/>
            </a:pPr>
            <a:endParaRPr lang="en-US" dirty="0" smtClean="0">
              <a:cs typeface="B Nazanin" pitchFamily="2" charset="-78"/>
            </a:endParaRPr>
          </a:p>
        </p:txBody>
      </p:sp>
    </p:spTree>
    <p:extLst>
      <p:ext uri="{BB962C8B-B14F-4D97-AF65-F5344CB8AC3E}">
        <p14:creationId xmlns:p14="http://schemas.microsoft.com/office/powerpoint/2010/main" val="258926290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chorCtr="1"/>
          <a:lstStyle/>
          <a:p>
            <a:pPr eaLnBrk="1" hangingPunct="1">
              <a:defRPr/>
            </a:pPr>
            <a:r>
              <a:rPr lang="fa-IR" dirty="0" smtClean="0">
                <a:cs typeface="B Elham" pitchFamily="2" charset="-78"/>
              </a:rPr>
              <a:t>روش‌هاي مبتني بر سرمايه</a:t>
            </a:r>
            <a:endParaRPr lang="en-US" dirty="0" smtClean="0">
              <a:cs typeface="B Elham" pitchFamily="2" charset="-78"/>
            </a:endParaRPr>
          </a:p>
        </p:txBody>
      </p:sp>
      <p:sp>
        <p:nvSpPr>
          <p:cNvPr id="3" name="Content Placeholder 2"/>
          <p:cNvSpPr>
            <a:spLocks noGrp="1"/>
          </p:cNvSpPr>
          <p:nvPr>
            <p:ph idx="4294967295"/>
          </p:nvPr>
        </p:nvSpPr>
        <p:spPr/>
        <p:txBody>
          <a:bodyPr/>
          <a:lstStyle/>
          <a:p>
            <a:pPr rtl="1" eaLnBrk="1" hangingPunct="1">
              <a:lnSpc>
                <a:spcPct val="150000"/>
              </a:lnSpc>
              <a:buFont typeface="Arial" charset="0"/>
              <a:buChar char="►"/>
              <a:defRPr/>
            </a:pPr>
            <a:r>
              <a:rPr lang="fa-IR" sz="2600" dirty="0" smtClean="0">
                <a:cs typeface="B Nazanin" pitchFamily="2" charset="-78"/>
              </a:rPr>
              <a:t>معايب:</a:t>
            </a:r>
            <a:endParaRPr lang="en-US" sz="2600" dirty="0" smtClean="0">
              <a:cs typeface="B Nazanin" pitchFamily="2" charset="-78"/>
            </a:endParaRPr>
          </a:p>
          <a:p>
            <a:pPr rtl="1" eaLnBrk="1" hangingPunct="1">
              <a:lnSpc>
                <a:spcPct val="150000"/>
              </a:lnSpc>
              <a:buFont typeface="Arial" charset="0"/>
              <a:buChar char="►"/>
              <a:defRPr/>
            </a:pPr>
            <a:r>
              <a:rPr lang="fa-IR" sz="2600" dirty="0" smtClean="0">
                <a:cs typeface="B Nazanin" pitchFamily="2" charset="-78"/>
              </a:rPr>
              <a:t>در اين شيوة تأمين مالي، تملک کامل بر پروژه از بين رفته و سود پروژه با ديگر سرمايه‌گذاران تقسيم مي‌شود.</a:t>
            </a:r>
            <a:endParaRPr lang="en-US" sz="2600" dirty="0" smtClean="0">
              <a:cs typeface="B Nazanin" pitchFamily="2" charset="-78"/>
            </a:endParaRPr>
          </a:p>
          <a:p>
            <a:pPr rtl="1" eaLnBrk="1" hangingPunct="1">
              <a:lnSpc>
                <a:spcPct val="150000"/>
              </a:lnSpc>
              <a:buFont typeface="Arial" charset="0"/>
              <a:buChar char="►"/>
              <a:defRPr/>
            </a:pPr>
            <a:r>
              <a:rPr lang="fa-IR" sz="2600" dirty="0" smtClean="0">
                <a:cs typeface="B Nazanin" pitchFamily="2" charset="-78"/>
              </a:rPr>
              <a:t>ممکن است نظرات و ايده‌هاي ديگر سرمايه‌گذاران در مورد نحوﺓ اجراي پروژه با نظر صاحب پروژه متفاوت باشد.</a:t>
            </a:r>
            <a:endParaRPr lang="en-US" sz="2600" dirty="0" smtClean="0">
              <a:cs typeface="B Nazanin" pitchFamily="2" charset="-78"/>
            </a:endParaRPr>
          </a:p>
          <a:p>
            <a:pPr rtl="1" eaLnBrk="1" hangingPunct="1">
              <a:lnSpc>
                <a:spcPct val="150000"/>
              </a:lnSpc>
              <a:buFont typeface="Arial" charset="0"/>
              <a:buChar char="►"/>
              <a:defRPr/>
            </a:pPr>
            <a:r>
              <a:rPr lang="fa-IR" sz="2600" dirty="0" smtClean="0">
                <a:cs typeface="B Nazanin" pitchFamily="2" charset="-78"/>
              </a:rPr>
              <a:t>سود پروژه بعد از کسر ماليات به سرمايه‌گذاران پرداخت مي‌شود و لذا در اين شيوة تأمين مالي، ماليات پرداختي نسبت به شيوة تأمين مالي مبتني بر بدهي بيشتر مي‌باشد.</a:t>
            </a:r>
            <a:endParaRPr lang="en-US" sz="2600" dirty="0" smtClean="0">
              <a:cs typeface="B Nazanin" pitchFamily="2" charset="-78"/>
            </a:endParaRPr>
          </a:p>
        </p:txBody>
      </p:sp>
    </p:spTree>
    <p:extLst>
      <p:ext uri="{BB962C8B-B14F-4D97-AF65-F5344CB8AC3E}">
        <p14:creationId xmlns:p14="http://schemas.microsoft.com/office/powerpoint/2010/main" val="2157690459"/>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7391400" cy="485775"/>
          </a:xfrm>
        </p:spPr>
        <p:txBody>
          <a:bodyPr anchorCtr="1"/>
          <a:lstStyle/>
          <a:p>
            <a:pPr eaLnBrk="1" hangingPunct="1">
              <a:defRPr/>
            </a:pPr>
            <a:r>
              <a:rPr lang="fa-IR" kern="1200" dirty="0" smtClean="0">
                <a:cs typeface="B Elham" pitchFamily="2" charset="-78"/>
              </a:rPr>
              <a:t>روش‌هاي مبتني </a:t>
            </a:r>
            <a:r>
              <a:rPr lang="fa-IR" kern="1200" dirty="0">
                <a:cs typeface="B Elham" pitchFamily="2" charset="-78"/>
              </a:rPr>
              <a:t>بر </a:t>
            </a:r>
            <a:r>
              <a:rPr lang="fa-IR" kern="1200" dirty="0" smtClean="0">
                <a:cs typeface="B Elham" pitchFamily="2" charset="-78"/>
              </a:rPr>
              <a:t>بدهي</a:t>
            </a:r>
            <a:endParaRPr lang="en-US" kern="1200" dirty="0">
              <a:cs typeface="B Elham" pitchFamily="2" charset="-78"/>
            </a:endParaRPr>
          </a:p>
        </p:txBody>
      </p:sp>
      <p:sp>
        <p:nvSpPr>
          <p:cNvPr id="3" name="Content Placeholder 2"/>
          <p:cNvSpPr>
            <a:spLocks noGrp="1"/>
          </p:cNvSpPr>
          <p:nvPr>
            <p:ph idx="4294967295"/>
          </p:nvPr>
        </p:nvSpPr>
        <p:spPr>
          <a:xfrm>
            <a:off x="457200" y="1371600"/>
            <a:ext cx="8229600" cy="4800600"/>
          </a:xfrm>
        </p:spPr>
        <p:txBody>
          <a:bodyPr/>
          <a:lstStyle/>
          <a:p>
            <a:pPr algn="r" rtl="1" eaLnBrk="1" hangingPunct="1">
              <a:lnSpc>
                <a:spcPct val="150000"/>
              </a:lnSpc>
              <a:buFont typeface="Arial" charset="0"/>
              <a:buChar char="►"/>
              <a:defRPr/>
            </a:pPr>
            <a:r>
              <a:rPr lang="fa-IR" sz="2200" dirty="0" smtClean="0">
                <a:cs typeface="B Nazanin" pitchFamily="2" charset="-78"/>
              </a:rPr>
              <a:t>تسهيلات بودجه‌اي</a:t>
            </a:r>
            <a:endParaRPr lang="en-US" sz="2200" dirty="0" smtClean="0">
              <a:cs typeface="B Nazanin" pitchFamily="2" charset="-78"/>
            </a:endParaRPr>
          </a:p>
          <a:p>
            <a:pPr algn="r" rtl="1" eaLnBrk="1" hangingPunct="1">
              <a:lnSpc>
                <a:spcPct val="150000"/>
              </a:lnSpc>
              <a:buFont typeface="Arial" charset="0"/>
              <a:buChar char="►"/>
              <a:defRPr/>
            </a:pPr>
            <a:r>
              <a:rPr lang="fa-IR" sz="2200" dirty="0" smtClean="0">
                <a:cs typeface="B Nazanin" pitchFamily="2" charset="-78"/>
              </a:rPr>
              <a:t>وام‌هاي بانکي</a:t>
            </a:r>
            <a:endParaRPr lang="en-US" sz="2200" dirty="0" smtClean="0">
              <a:cs typeface="B Nazanin" pitchFamily="2" charset="-78"/>
            </a:endParaRPr>
          </a:p>
          <a:p>
            <a:pPr algn="r" rtl="1" eaLnBrk="1" hangingPunct="1">
              <a:lnSpc>
                <a:spcPct val="150000"/>
              </a:lnSpc>
              <a:buFont typeface="Arial" charset="0"/>
              <a:buChar char="►"/>
              <a:defRPr/>
            </a:pPr>
            <a:r>
              <a:rPr lang="fa-IR" sz="2200" dirty="0" smtClean="0">
                <a:cs typeface="B Nazanin" pitchFamily="2" charset="-78"/>
              </a:rPr>
              <a:t>مشارکت سنديکايي</a:t>
            </a:r>
            <a:endParaRPr lang="en-US" sz="2200" dirty="0" smtClean="0">
              <a:cs typeface="B Nazanin" pitchFamily="2" charset="-78"/>
            </a:endParaRPr>
          </a:p>
          <a:p>
            <a:pPr lvl="1" eaLnBrk="1" hangingPunct="1">
              <a:lnSpc>
                <a:spcPct val="150000"/>
              </a:lnSpc>
              <a:buFont typeface="Arial" charset="0"/>
              <a:buChar char="►"/>
              <a:defRPr/>
            </a:pPr>
            <a:r>
              <a:rPr lang="fa-IR" sz="2200" dirty="0" smtClean="0">
                <a:ea typeface="Times New Roman" pitchFamily="18" charset="0"/>
                <a:cs typeface="B Mitra" pitchFamily="2" charset="-78"/>
              </a:rPr>
              <a:t>يك شيوة رايج در دنيا براي تأمين مالي پروژه</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هاي بزرگ</a:t>
            </a:r>
            <a:r>
              <a:rPr lang="en-US" sz="2200" dirty="0" smtClean="0">
                <a:ea typeface="Times New Roman" pitchFamily="18" charset="0"/>
                <a:cs typeface="B Mitra" pitchFamily="2" charset="-78"/>
              </a:rPr>
              <a:t>، syndication </a:t>
            </a:r>
            <a:r>
              <a:rPr lang="fa-IR" sz="2200" dirty="0" smtClean="0">
                <a:ea typeface="Times New Roman" pitchFamily="18" charset="0"/>
                <a:cs typeface="B Mitra" pitchFamily="2" charset="-78"/>
              </a:rPr>
              <a:t>يا گروهي</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كردن چند وام</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دهنده يا</a:t>
            </a:r>
            <a:r>
              <a:rPr lang="en-US" sz="2200" dirty="0" smtClean="0">
                <a:ea typeface="Times New Roman" pitchFamily="18" charset="0"/>
                <a:cs typeface="B Mitra" pitchFamily="2" charset="-78"/>
              </a:rPr>
              <a:t> financer</a:t>
            </a:r>
            <a:r>
              <a:rPr lang="fa-IR" sz="2200" dirty="0" smtClean="0">
                <a:ea typeface="Times New Roman" pitchFamily="18" charset="0"/>
                <a:cs typeface="B Mitra" pitchFamily="2" charset="-78"/>
              </a:rPr>
              <a:t> براي تأمين منابع موردنياز يك طرح است. اين عمل معمولاً توسط مؤسّسات تأمين مالي</a:t>
            </a:r>
            <a:r>
              <a:rPr lang="en-US" sz="2200" dirty="0" smtClean="0">
                <a:ea typeface="Times New Roman" pitchFamily="18" charset="0"/>
                <a:cs typeface="B Mitra" pitchFamily="2" charset="-78"/>
              </a:rPr>
              <a:t> investment bank</a:t>
            </a:r>
            <a:r>
              <a:rPr lang="fa-IR" sz="2200" dirty="0" smtClean="0">
                <a:ea typeface="Times New Roman" pitchFamily="18" charset="0"/>
                <a:cs typeface="B Mitra" pitchFamily="2" charset="-78"/>
              </a:rPr>
              <a:t>‌ها انجام مي</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شود. اين مؤسسات وظيفة معرفي پروژه به چند تأمين</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كننده را بر عهده گرفته و تفاهم</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نامه</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ها و مشاركت</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نامه</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هاي في</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مابين اعضاي گروه</a:t>
            </a:r>
            <a:r>
              <a:rPr lang="en-US" sz="2200" dirty="0" smtClean="0">
                <a:ea typeface="Times New Roman" pitchFamily="18" charset="0"/>
                <a:cs typeface="B Mitra" pitchFamily="2" charset="-78"/>
              </a:rPr>
              <a:t> financer</a:t>
            </a:r>
            <a:r>
              <a:rPr lang="fa-IR" sz="2200" dirty="0" smtClean="0">
                <a:ea typeface="Times New Roman" pitchFamily="18" charset="0"/>
                <a:cs typeface="B Mitra" pitchFamily="2" charset="-78"/>
              </a:rPr>
              <a:t> و بين گروه و وام</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گيرنده را تنظيم مي</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كنند. گروه تأمين</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كننده مي‌تواند شامل چند بانك، چند مؤسسة مالي و شركت ليزينگ يا تركيبي از آن</a:t>
            </a:r>
            <a:r>
              <a:rPr lang="fa-IR" sz="2200" dirty="0" smtClean="0">
                <a:ea typeface="Times New Roman" pitchFamily="18" charset="0"/>
                <a:cs typeface="B Nazanin" pitchFamily="2" charset="-78"/>
              </a:rPr>
              <a:t>‌</a:t>
            </a:r>
            <a:r>
              <a:rPr lang="fa-IR" sz="2200" dirty="0" smtClean="0">
                <a:ea typeface="Times New Roman" pitchFamily="18" charset="0"/>
                <a:cs typeface="B Mitra" pitchFamily="2" charset="-78"/>
              </a:rPr>
              <a:t>ها باشد</a:t>
            </a:r>
            <a:r>
              <a:rPr lang="en-US" sz="2200" dirty="0" smtClean="0">
                <a:ea typeface="Times New Roman" pitchFamily="18" charset="0"/>
                <a:cs typeface="B Mitra" pitchFamily="2" charset="-78"/>
              </a:rPr>
              <a:t>.</a:t>
            </a:r>
            <a:r>
              <a:rPr lang="en-US" sz="2200" dirty="0" smtClean="0">
                <a:ea typeface="Times New Roman" pitchFamily="18" charset="0"/>
                <a:cs typeface="Traditional Arabic" pitchFamily="2" charset="-78"/>
              </a:rPr>
              <a:t> </a:t>
            </a:r>
            <a:endParaRPr lang="en-US" sz="2200" dirty="0" smtClean="0"/>
          </a:p>
        </p:txBody>
      </p:sp>
    </p:spTree>
    <p:extLst>
      <p:ext uri="{BB962C8B-B14F-4D97-AF65-F5344CB8AC3E}">
        <p14:creationId xmlns:p14="http://schemas.microsoft.com/office/powerpoint/2010/main" val="2118543665"/>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CCBE3D9-BF8F-44B0-BF47-C87551A10BC3}" type="slidenum">
              <a:rPr lang="en-US" smtClean="0"/>
              <a:pPr>
                <a:defRPr/>
              </a:pPr>
              <a:t>34</a:t>
            </a:fld>
            <a:endParaRPr lang="en-US" dirty="0"/>
          </a:p>
        </p:txBody>
      </p:sp>
      <p:sp>
        <p:nvSpPr>
          <p:cNvPr id="3" name="Rectangle 2"/>
          <p:cNvSpPr/>
          <p:nvPr/>
        </p:nvSpPr>
        <p:spPr>
          <a:xfrm>
            <a:off x="304800" y="1196273"/>
            <a:ext cx="8077200" cy="5128327"/>
          </a:xfrm>
          <a:prstGeom prst="rect">
            <a:avLst/>
          </a:prstGeom>
        </p:spPr>
        <p:txBody>
          <a:bodyPr wrap="square">
            <a:spAutoFit/>
          </a:bodyPr>
          <a:lstStyle/>
          <a:p>
            <a:pPr algn="justLow" rtl="1" eaLnBrk="1" hangingPunct="1">
              <a:lnSpc>
                <a:spcPct val="150000"/>
              </a:lnSpc>
              <a:buFont typeface="Arial" charset="0"/>
              <a:buChar char="►"/>
              <a:defRPr/>
            </a:pPr>
            <a:r>
              <a:rPr lang="fa-IR" sz="2200" dirty="0" smtClean="0">
                <a:cs typeface="B Nazanin" pitchFamily="2" charset="-78"/>
              </a:rPr>
              <a:t>تسهيلات </a:t>
            </a:r>
            <a:r>
              <a:rPr lang="en-US" sz="2200" dirty="0" smtClean="0">
                <a:cs typeface="B Nazanin" pitchFamily="2" charset="-78"/>
              </a:rPr>
              <a:t>Trade Finance</a:t>
            </a:r>
          </a:p>
          <a:p>
            <a:pPr lvl="1" algn="justLow" rtl="1">
              <a:lnSpc>
                <a:spcPct val="150000"/>
              </a:lnSpc>
              <a:buFont typeface="Arial" charset="0"/>
              <a:buChar char="►"/>
              <a:defRPr/>
            </a:pPr>
            <a:r>
              <a:rPr lang="en-US" sz="2200" dirty="0" smtClean="0">
                <a:ea typeface="Times New Roman" pitchFamily="18" charset="0"/>
                <a:cs typeface="B Nazanin" pitchFamily="2" charset="-78"/>
              </a:rPr>
              <a:t>Trade finance</a:t>
            </a:r>
            <a:r>
              <a:rPr lang="fa-IR" sz="2200" dirty="0" smtClean="0">
                <a:ea typeface="Times New Roman" pitchFamily="18" charset="0"/>
                <a:cs typeface="B Nazanin" pitchFamily="2" charset="-78"/>
              </a:rPr>
              <a:t> به معناي پشتيباني و تأمين مالي تجارت و مبادلات بين‌المللي، يكي از روش‌هاي رايج و مورداستفاده براي واردات و يا صادرات كالاهاي مختلف است. دو روش يوزانس و ريفاينانس مشهورترين روش‌هاي استفاده </a:t>
            </a:r>
            <a:r>
              <a:rPr lang="en-US" sz="2200" dirty="0" smtClean="0">
                <a:ea typeface="Times New Roman" pitchFamily="18" charset="0"/>
                <a:cs typeface="B Nazanin" pitchFamily="2" charset="-78"/>
              </a:rPr>
              <a:t>Trade finance</a:t>
            </a:r>
            <a:r>
              <a:rPr lang="fa-IR" sz="2200" dirty="0" smtClean="0">
                <a:ea typeface="Times New Roman" pitchFamily="18" charset="0"/>
                <a:cs typeface="B Nazanin" pitchFamily="2" charset="-78"/>
              </a:rPr>
              <a:t> است</a:t>
            </a:r>
            <a:r>
              <a:rPr lang="en-US" sz="2200" dirty="0" smtClean="0">
                <a:ea typeface="Times New Roman" pitchFamily="18" charset="0"/>
                <a:cs typeface="B Nazanin" pitchFamily="2" charset="-78"/>
              </a:rPr>
              <a:t> </a:t>
            </a:r>
          </a:p>
          <a:p>
            <a:pPr algn="justLow" rtl="1" eaLnBrk="1" hangingPunct="1">
              <a:lnSpc>
                <a:spcPct val="150000"/>
              </a:lnSpc>
              <a:buFont typeface="Arial" charset="0"/>
              <a:buChar char="►"/>
              <a:defRPr/>
            </a:pPr>
            <a:r>
              <a:rPr lang="fa-IR" sz="2200" dirty="0" smtClean="0">
                <a:cs typeface="B Nazanin" pitchFamily="2" charset="-78"/>
              </a:rPr>
              <a:t>تسهيلات ساير نهادهاي مالي</a:t>
            </a:r>
            <a:endParaRPr lang="en-US" sz="2200" dirty="0" smtClean="0">
              <a:cs typeface="B Nazanin" pitchFamily="2" charset="-78"/>
            </a:endParaRPr>
          </a:p>
          <a:p>
            <a:pPr lvl="1" algn="justLow" rtl="1">
              <a:lnSpc>
                <a:spcPct val="150000"/>
              </a:lnSpc>
              <a:buFont typeface="Arial" charset="0"/>
              <a:buChar char="►"/>
              <a:defRPr/>
            </a:pPr>
            <a:r>
              <a:rPr lang="ar-SA" sz="2200" dirty="0" smtClean="0">
                <a:ea typeface="Times New Roman" pitchFamily="18" charset="0"/>
                <a:cs typeface="B Nazanin" pitchFamily="2" charset="-78"/>
              </a:rPr>
              <a:t>به‌جز بانك‌ها، نهادهاي مالي ديگري چون شركت‌هاي سرمايه‌گذاري، مؤسسات اعتباري غيربانكي و صندوق‌هاي قرض‌الحسنه و بازنشستگي نيز مي‌توانند در نقش اعطاكنندة وام ظاهر شوند. شرايط و ضوابط حاكم بر عملكرد هر يك از اين نهادها متفاوت است، ليكن فرايند تصميم‌گيري در همة آن‌ها مشترك و بر اساس ريسك اعتباري شركت وام‌گيرنده و تحليل صورت‌هاي مالي آن و همچنين تحليل اقتصادي پروژه خواهد بود.</a:t>
            </a:r>
            <a:endParaRPr lang="en-US" sz="2200" dirty="0" smtClean="0">
              <a:ea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CCBE3D9-BF8F-44B0-BF47-C87551A10BC3}" type="slidenum">
              <a:rPr lang="en-US" smtClean="0"/>
              <a:pPr>
                <a:defRPr/>
              </a:pPr>
              <a:t>35</a:t>
            </a:fld>
            <a:endParaRPr lang="en-US" dirty="0"/>
          </a:p>
        </p:txBody>
      </p:sp>
      <p:sp>
        <p:nvSpPr>
          <p:cNvPr id="3" name="Rectangle 2"/>
          <p:cNvSpPr/>
          <p:nvPr/>
        </p:nvSpPr>
        <p:spPr>
          <a:xfrm>
            <a:off x="685800" y="1443840"/>
            <a:ext cx="7772400" cy="2589170"/>
          </a:xfrm>
          <a:prstGeom prst="rect">
            <a:avLst/>
          </a:prstGeom>
        </p:spPr>
        <p:txBody>
          <a:bodyPr wrap="square">
            <a:spAutoFit/>
          </a:bodyPr>
          <a:lstStyle/>
          <a:p>
            <a:pPr algn="justLow" rtl="1" eaLnBrk="1" hangingPunct="1">
              <a:lnSpc>
                <a:spcPct val="150000"/>
              </a:lnSpc>
              <a:buFont typeface="Arial" charset="0"/>
              <a:buChar char="►"/>
              <a:defRPr/>
            </a:pPr>
            <a:r>
              <a:rPr lang="fa-IR" sz="2200" dirty="0" smtClean="0">
                <a:cs typeface="B Nazanin" pitchFamily="2" charset="-78"/>
              </a:rPr>
              <a:t>استفاده از منابع خارجي</a:t>
            </a:r>
            <a:endParaRPr lang="en-US" sz="2200" dirty="0" smtClean="0">
              <a:cs typeface="B Nazanin" pitchFamily="2" charset="-78"/>
            </a:endParaRPr>
          </a:p>
          <a:p>
            <a:pPr lvl="1" algn="justLow" rtl="1">
              <a:lnSpc>
                <a:spcPct val="150000"/>
              </a:lnSpc>
              <a:buFont typeface="Arial" charset="0"/>
              <a:buChar char="►"/>
              <a:defRPr/>
            </a:pPr>
            <a:r>
              <a:rPr lang="ar-SA" sz="2200" dirty="0" smtClean="0">
                <a:ea typeface="Times New Roman" pitchFamily="18" charset="0"/>
                <a:cs typeface="B Nazanin" pitchFamily="2" charset="-78"/>
              </a:rPr>
              <a:t>مشابه منابع بانكي داخلي و تسهيلات نهادهاي مالي و اعتباري ايراني، مي‌توان از تسهيلات بانكي و غيربانكي خارجي نيز استفاده كرد. البته با توجه به شرايط نامساعد سياسي و ريسك‌ بالاي سرمايه‌‌گذاري در ايران، اين گزينه بسيار نامحتمل به نظر مي‌رسد</a:t>
            </a:r>
            <a:endParaRPr lang="en-US" sz="2200" dirty="0" smtClean="0">
              <a:ea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1625" y="228601"/>
            <a:ext cx="6861175" cy="609600"/>
          </a:xfrm>
        </p:spPr>
        <p:txBody>
          <a:bodyPr anchorCtr="1"/>
          <a:lstStyle/>
          <a:p>
            <a:pPr algn="r" rtl="1" eaLnBrk="1" hangingPunct="1">
              <a:defRPr/>
            </a:pPr>
            <a:r>
              <a:rPr lang="fa-IR" kern="1200" dirty="0" smtClean="0">
                <a:cs typeface="B Elham" pitchFamily="2" charset="-78"/>
              </a:rPr>
              <a:t>روش‌هاي مبتني </a:t>
            </a:r>
            <a:r>
              <a:rPr lang="fa-IR" kern="1200" dirty="0">
                <a:cs typeface="B Elham" pitchFamily="2" charset="-78"/>
              </a:rPr>
              <a:t>بر </a:t>
            </a:r>
            <a:r>
              <a:rPr lang="fa-IR" kern="1200" dirty="0" smtClean="0">
                <a:cs typeface="B Elham" pitchFamily="2" charset="-78"/>
              </a:rPr>
              <a:t>بدهي</a:t>
            </a:r>
            <a:endParaRPr lang="en-US" kern="1200" dirty="0">
              <a:cs typeface="B Elham" pitchFamily="2" charset="-78"/>
            </a:endParaRPr>
          </a:p>
        </p:txBody>
      </p:sp>
      <p:sp>
        <p:nvSpPr>
          <p:cNvPr id="3" name="Content Placeholder 2"/>
          <p:cNvSpPr>
            <a:spLocks noGrp="1"/>
          </p:cNvSpPr>
          <p:nvPr>
            <p:ph idx="4294967295"/>
          </p:nvPr>
        </p:nvSpPr>
        <p:spPr/>
        <p:txBody>
          <a:bodyPr/>
          <a:lstStyle/>
          <a:p>
            <a:pPr rtl="1" eaLnBrk="1" hangingPunct="1">
              <a:buFont typeface="Arial" charset="0"/>
              <a:buChar char="►"/>
              <a:defRPr/>
            </a:pPr>
            <a:r>
              <a:rPr lang="fa-IR" dirty="0" smtClean="0">
                <a:cs typeface="B Nazanin" pitchFamily="2" charset="-78"/>
              </a:rPr>
              <a:t>اوراق مشارکت</a:t>
            </a:r>
            <a:endParaRPr lang="en-US" dirty="0" smtClean="0">
              <a:cs typeface="B Nazanin" pitchFamily="2" charset="-78"/>
            </a:endParaRPr>
          </a:p>
          <a:p>
            <a:pPr lvl="1" eaLnBrk="1" hangingPunct="1">
              <a:buFont typeface="Arial" charset="0"/>
              <a:buChar char="►"/>
              <a:defRPr/>
            </a:pPr>
            <a:r>
              <a:rPr lang="ar-SA" sz="2000" dirty="0" smtClean="0">
                <a:ea typeface="Times New Roman" pitchFamily="18" charset="0"/>
                <a:cs typeface="B Nazanin" pitchFamily="2" charset="-78"/>
              </a:rPr>
              <a:t>اوراق مشارکت اوراق بهادار با نام يا بي</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نامي است كه به قيمت اسمي مشخص براي مدّت معين و براي تأمين بخشي از منابع مالي مورد نياز طرح</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هاي عمراني- انتفاعي دولت يا براي تأمين منابع مالي موردنياز جهت ايجاد، تكميل و توسعة طرح</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هاي سودآور توليدي، ساختماني و خدماتي در شرکت</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هاي غيردولتي منتشر مي</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شود و به سرمايه</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گذاراني كه قصد مشاركت در اجراي طرح</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هاي يادشده را دارند، از طريق عرضة عمومي واگذار مي</a:t>
            </a:r>
            <a:r>
              <a:rPr lang="fa-IR" sz="2000" dirty="0" smtClean="0">
                <a:ea typeface="Times New Roman" pitchFamily="18" charset="0"/>
                <a:cs typeface="B Nazanin" pitchFamily="2" charset="-78"/>
              </a:rPr>
              <a:t>‌</a:t>
            </a:r>
            <a:r>
              <a:rPr lang="ar-SA" sz="2000" dirty="0" smtClean="0">
                <a:ea typeface="Times New Roman" pitchFamily="18" charset="0"/>
                <a:cs typeface="B Nazanin" pitchFamily="2" charset="-78"/>
              </a:rPr>
              <a:t>شود.اوراق مشارکت قابل</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انتقال به غير بوده و دارندۀ اوراق مالك آن شناخته مي</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شود. در مقاطع معين از بابت سود سرمايه</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گذاري در طرح</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هاي موضوع اوراق مشاركت، به تناسب مبلغ اسمي هر ورقة مشاركت، به دارندگان اوراق سود علي</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الحساب تعلق مي</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گيرد. نرخ سود علي</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الحساب اوراق مشاركت و مقاطع پرداخت آن در شرايط انتشار اوراق درج و براساس شمارۀ كوپن</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هاي ضميمة اصل اوراق، در شعب فروشندة اوراق به دارندگان آن پرداخت مي</a:t>
            </a:r>
            <a:r>
              <a:rPr lang="en-US" sz="2000" dirty="0" smtClean="0">
                <a:ea typeface="Times New Roman" pitchFamily="18" charset="0"/>
                <a:cs typeface="B Nazanin" pitchFamily="2" charset="-78"/>
              </a:rPr>
              <a:t>‌</a:t>
            </a:r>
            <a:r>
              <a:rPr lang="ar-SA" sz="2000" dirty="0" smtClean="0">
                <a:ea typeface="Times New Roman" pitchFamily="18" charset="0"/>
                <a:cs typeface="B Nazanin" pitchFamily="2" charset="-78"/>
              </a:rPr>
              <a:t>شود. پس از سررسيد اوراق، ميزان سود قطعي قابل‌پرداخت به دارندگان اوراق مشاركت محاسبه مي‌شود. چنانچه سود قطعي تعيين‌شده بيش از سودهاي علي‌الحساب پرداختي باشد، مابه‌التفاوت حاصل با رعايت مقررات مربوطه به دارندگان برگة تسويه حساب نهائي مشاركت پرداخت مي‌شود. همچنين اگر طرح به هر دليلي زيان بدهد جبران هزينه به عهدة ناشر است و سهمي از آن به دارندة اوراق تعلق نمي‌گيرد. </a:t>
            </a:r>
            <a:endParaRPr lang="en-US" sz="2000" dirty="0" smtClean="0">
              <a:cs typeface="B Nazanin" pitchFamily="2" charset="-78"/>
            </a:endParaRPr>
          </a:p>
          <a:p>
            <a:pPr rtl="1" eaLnBrk="1" hangingPunct="1">
              <a:buFont typeface="Arial" charset="0"/>
              <a:buChar char="►"/>
              <a:defRPr/>
            </a:pPr>
            <a:endParaRPr lang="en-US" dirty="0" smtClean="0">
              <a:cs typeface="B Nazanin" pitchFamily="2" charset="-78"/>
            </a:endParaRPr>
          </a:p>
          <a:p>
            <a:pPr rtl="1" eaLnBrk="1" hangingPunct="1">
              <a:buFont typeface="Arial" charset="0"/>
              <a:buChar char="►"/>
              <a:defRPr/>
            </a:pPr>
            <a:endParaRPr lang="en-US" dirty="0" smtClean="0">
              <a:cs typeface="B Nazanin" pitchFamily="2" charset="-78"/>
            </a:endParaRPr>
          </a:p>
          <a:p>
            <a:pPr rtl="1" eaLnBrk="1" hangingPunct="1">
              <a:buFont typeface="Arial" charset="0"/>
              <a:buNone/>
              <a:defRPr/>
            </a:pPr>
            <a:endParaRPr lang="en-US" dirty="0" smtClean="0"/>
          </a:p>
        </p:txBody>
      </p:sp>
    </p:spTree>
    <p:extLst>
      <p:ext uri="{BB962C8B-B14F-4D97-AF65-F5344CB8AC3E}">
        <p14:creationId xmlns:p14="http://schemas.microsoft.com/office/powerpoint/2010/main" val="41890174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6781800" cy="682626"/>
          </a:xfrm>
        </p:spPr>
        <p:txBody>
          <a:bodyPr anchorCtr="1"/>
          <a:lstStyle/>
          <a:p>
            <a:pPr algn="l" rtl="0" eaLnBrk="1" hangingPunct="1">
              <a:defRPr/>
            </a:pPr>
            <a:r>
              <a:rPr lang="fa-IR" kern="1200" dirty="0" smtClean="0">
                <a:cs typeface="B Elham" pitchFamily="2" charset="-78"/>
              </a:rPr>
              <a:t>روش‌هاي مبتني </a:t>
            </a:r>
            <a:r>
              <a:rPr lang="fa-IR" kern="1200" dirty="0">
                <a:cs typeface="B Elham" pitchFamily="2" charset="-78"/>
              </a:rPr>
              <a:t>بر </a:t>
            </a:r>
            <a:r>
              <a:rPr lang="fa-IR" kern="1200" dirty="0" smtClean="0">
                <a:cs typeface="B Elham" pitchFamily="2" charset="-78"/>
              </a:rPr>
              <a:t>سرمايه</a:t>
            </a:r>
            <a:endParaRPr lang="en-US" kern="1200" dirty="0">
              <a:cs typeface="B Elham" pitchFamily="2" charset="-78"/>
            </a:endParaRPr>
          </a:p>
        </p:txBody>
      </p:sp>
      <p:sp>
        <p:nvSpPr>
          <p:cNvPr id="3" name="Content Placeholder 2"/>
          <p:cNvSpPr>
            <a:spLocks noGrp="1"/>
          </p:cNvSpPr>
          <p:nvPr>
            <p:ph idx="4294967295"/>
          </p:nvPr>
        </p:nvSpPr>
        <p:spPr>
          <a:xfrm>
            <a:off x="410028" y="1240971"/>
            <a:ext cx="8229600" cy="4498975"/>
          </a:xfrm>
        </p:spPr>
        <p:txBody>
          <a:bodyPr/>
          <a:lstStyle/>
          <a:p>
            <a:pPr algn="r" eaLnBrk="1" hangingPunct="1">
              <a:buFont typeface="Wingdings" pitchFamily="2" charset="2"/>
              <a:buChar char="Ø"/>
              <a:defRPr/>
            </a:pPr>
            <a:r>
              <a:rPr lang="fa-IR" sz="2000" b="1" dirty="0" smtClean="0">
                <a:cs typeface="B Nazanin" pitchFamily="2" charset="-78"/>
              </a:rPr>
              <a:t>افزايش سرمايه</a:t>
            </a:r>
            <a:endParaRPr lang="en-US" sz="2000" b="1" dirty="0">
              <a:cs typeface="B Nazanin" pitchFamily="2" charset="-78"/>
            </a:endParaRPr>
          </a:p>
          <a:p>
            <a:pPr algn="r" rtl="1" eaLnBrk="1" hangingPunct="1">
              <a:buFont typeface="Arial" charset="0"/>
              <a:buChar char="►"/>
              <a:defRPr/>
            </a:pPr>
            <a:endParaRPr lang="en-US" dirty="0" smtClean="0">
              <a:cs typeface="B Nazanin" pitchFamily="2" charset="-78"/>
            </a:endParaRPr>
          </a:p>
          <a:p>
            <a:pPr algn="r" rtl="1" eaLnBrk="1" hangingPunct="1">
              <a:buFont typeface="Arial" charset="0"/>
              <a:buChar char="►"/>
              <a:defRPr/>
            </a:pPr>
            <a:endParaRPr lang="fa-IR" dirty="0" smtClean="0">
              <a:cs typeface="B Nazanin" pitchFamily="2" charset="-78"/>
            </a:endParaRPr>
          </a:p>
          <a:p>
            <a:pPr algn="r" eaLnBrk="1" hangingPunct="1">
              <a:buFont typeface="Wingdings" pitchFamily="2" charset="2"/>
              <a:buChar char="Ø"/>
              <a:defRPr/>
            </a:pPr>
            <a:r>
              <a:rPr lang="fa-IR" sz="2000" b="1" dirty="0" smtClean="0">
                <a:cs typeface="B Nazanin" pitchFamily="2" charset="-78"/>
              </a:rPr>
              <a:t>سهام </a:t>
            </a:r>
            <a:r>
              <a:rPr lang="fa-IR" sz="2000" b="1" dirty="0">
                <a:cs typeface="B Nazanin" pitchFamily="2" charset="-78"/>
              </a:rPr>
              <a:t>پروژه</a:t>
            </a:r>
            <a:endParaRPr lang="en-US" sz="2000" b="1" dirty="0">
              <a:cs typeface="B Nazanin" pitchFamily="2" charset="-78"/>
            </a:endParaRPr>
          </a:p>
          <a:p>
            <a:pPr algn="r" rtl="1" eaLnBrk="1" hangingPunct="1">
              <a:buFont typeface="Arial" charset="0"/>
              <a:buChar char="►"/>
              <a:defRPr/>
            </a:pPr>
            <a:endParaRPr lang="en-US" dirty="0" smtClean="0">
              <a:cs typeface="B Nazanin" pitchFamily="2" charset="-78"/>
            </a:endParaRPr>
          </a:p>
          <a:p>
            <a:pPr algn="r" rtl="1" eaLnBrk="1" hangingPunct="1">
              <a:buFont typeface="Arial" charset="0"/>
              <a:buChar char="►"/>
              <a:defRPr/>
            </a:pPr>
            <a:endParaRPr lang="en-US" dirty="0" smtClean="0">
              <a:cs typeface="B Nazanin" pitchFamily="2" charset="-78"/>
            </a:endParaRPr>
          </a:p>
          <a:p>
            <a:pPr algn="r" rtl="1" eaLnBrk="1" hangingPunct="1">
              <a:buFont typeface="Wingdings" pitchFamily="2" charset="2"/>
              <a:buChar char="Ø"/>
              <a:defRPr/>
            </a:pPr>
            <a:endParaRPr lang="fa-IR" sz="2000" b="1" dirty="0" smtClean="0">
              <a:cs typeface="B Nazanin" pitchFamily="2" charset="-78"/>
            </a:endParaRPr>
          </a:p>
          <a:p>
            <a:pPr algn="r" rtl="1" eaLnBrk="1" hangingPunct="1">
              <a:buFont typeface="Wingdings" pitchFamily="2" charset="2"/>
              <a:buChar char="Ø"/>
              <a:defRPr/>
            </a:pPr>
            <a:r>
              <a:rPr lang="fa-IR" sz="2000" b="1" dirty="0" smtClean="0">
                <a:cs typeface="B Nazanin" pitchFamily="2" charset="-78"/>
              </a:rPr>
              <a:t>گواهي سپردۀ خاص</a:t>
            </a:r>
            <a:endParaRPr lang="en-US" dirty="0" smtClean="0">
              <a:cs typeface="B Nazanin" pitchFamily="2" charset="-78"/>
            </a:endParaRPr>
          </a:p>
        </p:txBody>
      </p:sp>
      <p:sp>
        <p:nvSpPr>
          <p:cNvPr id="12293" name="Rectangle 5"/>
          <p:cNvSpPr>
            <a:spLocks noChangeArrowheads="1"/>
          </p:cNvSpPr>
          <p:nvPr/>
        </p:nvSpPr>
        <p:spPr bwMode="auto">
          <a:xfrm>
            <a:off x="457200" y="1444625"/>
            <a:ext cx="5943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a:r>
              <a:rPr lang="ar-SA" sz="1600" dirty="0">
                <a:ea typeface="Times New Roman" pitchFamily="18" charset="0"/>
                <a:cs typeface="B Nazanin" pitchFamily="2" charset="-78"/>
              </a:rPr>
              <a:t>اولين گزينه‌اي كه در ميان روش‌هاي </a:t>
            </a:r>
            <a:r>
              <a:rPr lang="ar-SA" sz="1600" dirty="0" smtClean="0">
                <a:ea typeface="Times New Roman" pitchFamily="18" charset="0"/>
                <a:cs typeface="B Nazanin" pitchFamily="2" charset="-78"/>
              </a:rPr>
              <a:t>تأمين مالي </a:t>
            </a:r>
            <a:r>
              <a:rPr lang="ar-SA" sz="1600" dirty="0">
                <a:ea typeface="Times New Roman" pitchFamily="18" charset="0"/>
                <a:cs typeface="B Nazanin" pitchFamily="2" charset="-78"/>
              </a:rPr>
              <a:t>مبتني بر سرمايه به ذهن خطور مي‌كند، افزايش سرمايه است. افزايش سرمايه منابع را ب</a:t>
            </a:r>
            <a:r>
              <a:rPr lang="ar-SA" sz="1600" dirty="0">
                <a:solidFill>
                  <a:srgbClr val="008080"/>
                </a:solidFill>
                <a:ea typeface="Times New Roman" pitchFamily="18" charset="0"/>
                <a:cs typeface="B Nazanin" pitchFamily="2" charset="-78"/>
              </a:rPr>
              <a:t>ه‌</a:t>
            </a:r>
            <a:r>
              <a:rPr lang="ar-SA" sz="1600" dirty="0">
                <a:ea typeface="Times New Roman" pitchFamily="18" charset="0"/>
                <a:cs typeface="B Nazanin" pitchFamily="2" charset="-78"/>
              </a:rPr>
              <a:t>صورتي مستقيم در اختيار مجري قرار داده و به لحاظ نظري با هيچ محدوديتي مواجه نيست. اين روش ريسك عدم بازپرداخت را به دنبال ندارد و مراحل اجرايي آن نيز </a:t>
            </a:r>
            <a:r>
              <a:rPr lang="ar-SA" sz="1600" dirty="0" smtClean="0">
                <a:ea typeface="Times New Roman" pitchFamily="18" charset="0"/>
                <a:cs typeface="B Nazanin" pitchFamily="2" charset="-78"/>
              </a:rPr>
              <a:t>مي‌تواند </a:t>
            </a:r>
            <a:r>
              <a:rPr lang="ar-SA" sz="1600" dirty="0">
                <a:ea typeface="Times New Roman" pitchFamily="18" charset="0"/>
                <a:cs typeface="B Nazanin" pitchFamily="2" charset="-78"/>
              </a:rPr>
              <a:t>بسيار كوتاه‌تر از هر روش ديگري باشد</a:t>
            </a:r>
            <a:r>
              <a:rPr lang="en-US" sz="1600" dirty="0">
                <a:ea typeface="Times New Roman" pitchFamily="18" charset="0"/>
                <a:cs typeface="B Nazanin" pitchFamily="2" charset="-78"/>
              </a:rPr>
              <a:t>. </a:t>
            </a:r>
            <a:endParaRPr lang="en-US" sz="3600" dirty="0">
              <a:cs typeface="B Nazanin" pitchFamily="2" charset="-78"/>
            </a:endParaRPr>
          </a:p>
        </p:txBody>
      </p:sp>
      <p:sp>
        <p:nvSpPr>
          <p:cNvPr id="12294" name="Rectangle 6"/>
          <p:cNvSpPr>
            <a:spLocks noChangeArrowheads="1"/>
          </p:cNvSpPr>
          <p:nvPr/>
        </p:nvSpPr>
        <p:spPr bwMode="auto">
          <a:xfrm>
            <a:off x="428171" y="3048000"/>
            <a:ext cx="5943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a:r>
              <a:rPr lang="fa-IR" sz="1600" dirty="0">
                <a:ea typeface="Times New Roman" pitchFamily="18" charset="0"/>
                <a:cs typeface="B Nazanin" pitchFamily="2" charset="-78"/>
              </a:rPr>
              <a:t>شرکت صاحب پروژه، پس از انجام </a:t>
            </a:r>
            <a:r>
              <a:rPr lang="fa-IR" sz="1600" dirty="0" smtClean="0">
                <a:ea typeface="Times New Roman" pitchFamily="18" charset="0"/>
                <a:cs typeface="B Nazanin" pitchFamily="2" charset="-78"/>
              </a:rPr>
              <a:t>بررسي‌ها</a:t>
            </a:r>
            <a:r>
              <a:rPr lang="fa-IR" sz="1600" dirty="0">
                <a:ea typeface="Times New Roman" pitchFamily="18" charset="0"/>
                <a:cs typeface="B Nazanin" pitchFamily="2" charset="-78"/>
              </a:rPr>
              <a:t>، مطالعات و </a:t>
            </a:r>
            <a:r>
              <a:rPr lang="fa-IR" sz="1600" dirty="0" smtClean="0">
                <a:ea typeface="Times New Roman" pitchFamily="18" charset="0"/>
                <a:cs typeface="B Nazanin" pitchFamily="2" charset="-78"/>
              </a:rPr>
              <a:t>تحقيقات </a:t>
            </a:r>
            <a:r>
              <a:rPr lang="fa-IR" sz="1600" dirty="0">
                <a:ea typeface="Times New Roman" pitchFamily="18" charset="0"/>
                <a:cs typeface="B Nazanin" pitchFamily="2" charset="-78"/>
              </a:rPr>
              <a:t>لازم، طرح پروژه را </a:t>
            </a:r>
            <a:r>
              <a:rPr lang="fa-IR" sz="1600" dirty="0" smtClean="0">
                <a:ea typeface="Times New Roman" pitchFamily="18" charset="0"/>
                <a:cs typeface="B Nazanin" pitchFamily="2" charset="-78"/>
              </a:rPr>
              <a:t>معرفي </a:t>
            </a:r>
            <a:r>
              <a:rPr lang="fa-IR" sz="1600" dirty="0">
                <a:ea typeface="Times New Roman" pitchFamily="18" charset="0"/>
                <a:cs typeface="B Nazanin" pitchFamily="2" charset="-78"/>
              </a:rPr>
              <a:t>نموده و مقدار </a:t>
            </a:r>
            <a:r>
              <a:rPr lang="fa-IR" sz="1600" dirty="0" smtClean="0">
                <a:ea typeface="Times New Roman" pitchFamily="18" charset="0"/>
                <a:cs typeface="B Nazanin" pitchFamily="2" charset="-78"/>
              </a:rPr>
              <a:t>سودآوري </a:t>
            </a:r>
            <a:r>
              <a:rPr lang="fa-IR" sz="1600" dirty="0">
                <a:ea typeface="Times New Roman" pitchFamily="18" charset="0"/>
                <a:cs typeface="B Nazanin" pitchFamily="2" charset="-78"/>
              </a:rPr>
              <a:t>آن را </a:t>
            </a:r>
            <a:r>
              <a:rPr lang="fa-IR" sz="1600" dirty="0" smtClean="0">
                <a:ea typeface="Times New Roman" pitchFamily="18" charset="0"/>
                <a:cs typeface="B Nazanin" pitchFamily="2" charset="-78"/>
              </a:rPr>
              <a:t>پيش‌بيني مي‌نمايد</a:t>
            </a:r>
            <a:r>
              <a:rPr lang="fa-IR" sz="1600" dirty="0">
                <a:ea typeface="Times New Roman" pitchFamily="18" charset="0"/>
                <a:cs typeface="B Nazanin" pitchFamily="2" charset="-78"/>
              </a:rPr>
              <a:t>. سپس </a:t>
            </a:r>
            <a:r>
              <a:rPr lang="fa-IR" sz="1600" dirty="0" smtClean="0">
                <a:ea typeface="Times New Roman" pitchFamily="18" charset="0"/>
                <a:cs typeface="B Nazanin" pitchFamily="2" charset="-78"/>
              </a:rPr>
              <a:t>براي </a:t>
            </a:r>
            <a:r>
              <a:rPr lang="fa-IR" sz="1600" dirty="0">
                <a:ea typeface="Times New Roman" pitchFamily="18" charset="0"/>
                <a:cs typeface="B Nazanin" pitchFamily="2" charset="-78"/>
              </a:rPr>
              <a:t>جذب </a:t>
            </a:r>
            <a:r>
              <a:rPr lang="fa-IR" sz="1600" dirty="0" smtClean="0">
                <a:ea typeface="Times New Roman" pitchFamily="18" charset="0"/>
                <a:cs typeface="B Nazanin" pitchFamily="2" charset="-78"/>
              </a:rPr>
              <a:t>سرمايه‌گذار</a:t>
            </a:r>
            <a:r>
              <a:rPr lang="fa-IR" sz="1600" dirty="0">
                <a:ea typeface="Times New Roman" pitchFamily="18" charset="0"/>
                <a:cs typeface="B Nazanin" pitchFamily="2" charset="-78"/>
              </a:rPr>
              <a:t>، درصد </a:t>
            </a:r>
            <a:r>
              <a:rPr lang="fa-IR" sz="1600" dirty="0" smtClean="0">
                <a:ea typeface="Times New Roman" pitchFamily="18" charset="0"/>
                <a:cs typeface="B Nazanin" pitchFamily="2" charset="-78"/>
              </a:rPr>
              <a:t>پايه‌اي </a:t>
            </a:r>
            <a:r>
              <a:rPr lang="fa-IR" sz="1600" dirty="0">
                <a:ea typeface="Times New Roman" pitchFamily="18" charset="0"/>
                <a:cs typeface="B Nazanin" pitchFamily="2" charset="-78"/>
              </a:rPr>
              <a:t>را به عنوان سود </a:t>
            </a:r>
            <a:r>
              <a:rPr lang="fa-IR" sz="1600" dirty="0" smtClean="0">
                <a:ea typeface="Times New Roman" pitchFamily="18" charset="0"/>
                <a:cs typeface="B Nazanin" pitchFamily="2" charset="-78"/>
              </a:rPr>
              <a:t>علي‌الحساب تعيين </a:t>
            </a:r>
            <a:r>
              <a:rPr lang="fa-IR" sz="1600" dirty="0">
                <a:ea typeface="Times New Roman" pitchFamily="18" charset="0"/>
                <a:cs typeface="B Nazanin" pitchFamily="2" charset="-78"/>
              </a:rPr>
              <a:t>کرده </a:t>
            </a:r>
            <a:r>
              <a:rPr lang="fa-IR" sz="1600" dirty="0" smtClean="0">
                <a:ea typeface="Times New Roman" pitchFamily="18" charset="0"/>
                <a:cs typeface="B Nazanin" pitchFamily="2" charset="-78"/>
              </a:rPr>
              <a:t>ولي </a:t>
            </a:r>
            <a:r>
              <a:rPr lang="fa-IR" sz="1600" dirty="0">
                <a:ea typeface="Times New Roman" pitchFamily="18" charset="0"/>
                <a:cs typeface="B Nazanin" pitchFamily="2" charset="-78"/>
              </a:rPr>
              <a:t>اعلام درصد </a:t>
            </a:r>
            <a:r>
              <a:rPr lang="fa-IR" sz="1600" dirty="0" smtClean="0">
                <a:ea typeface="Times New Roman" pitchFamily="18" charset="0"/>
                <a:cs typeface="B Nazanin" pitchFamily="2" charset="-78"/>
              </a:rPr>
              <a:t>نهايي </a:t>
            </a:r>
            <a:r>
              <a:rPr lang="fa-IR" sz="1600" dirty="0">
                <a:ea typeface="Times New Roman" pitchFamily="18" charset="0"/>
                <a:cs typeface="B Nazanin" pitchFamily="2" charset="-78"/>
              </a:rPr>
              <a:t>را به زمان اتمام پروژه، موکول </a:t>
            </a:r>
            <a:r>
              <a:rPr lang="fa-IR" sz="1600" dirty="0" smtClean="0">
                <a:ea typeface="Times New Roman" pitchFamily="18" charset="0"/>
                <a:cs typeface="B Nazanin" pitchFamily="2" charset="-78"/>
              </a:rPr>
              <a:t>مي‌کند</a:t>
            </a:r>
            <a:r>
              <a:rPr lang="fa-IR" sz="1600" dirty="0">
                <a:ea typeface="Times New Roman" pitchFamily="18" charset="0"/>
                <a:cs typeface="B Nazanin" pitchFamily="2" charset="-78"/>
              </a:rPr>
              <a:t>. </a:t>
            </a:r>
            <a:r>
              <a:rPr lang="fa-IR" sz="1600" dirty="0" smtClean="0">
                <a:ea typeface="Times New Roman" pitchFamily="18" charset="0"/>
                <a:cs typeface="B Nazanin" pitchFamily="2" charset="-78"/>
              </a:rPr>
              <a:t>بدين ترتيب</a:t>
            </a:r>
            <a:r>
              <a:rPr lang="fa-IR" sz="1600" dirty="0">
                <a:ea typeface="Times New Roman" pitchFamily="18" charset="0"/>
                <a:cs typeface="B Nazanin" pitchFamily="2" charset="-78"/>
              </a:rPr>
              <a:t>، پس از اعلان </a:t>
            </a:r>
            <a:r>
              <a:rPr lang="fa-IR" sz="1600" dirty="0" smtClean="0">
                <a:ea typeface="Times New Roman" pitchFamily="18" charset="0"/>
                <a:cs typeface="B Nazanin" pitchFamily="2" charset="-78"/>
              </a:rPr>
              <a:t>عمومي </a:t>
            </a:r>
            <a:r>
              <a:rPr lang="fa-IR" sz="1600" dirty="0">
                <a:ea typeface="Times New Roman" pitchFamily="18" charset="0"/>
                <a:cs typeface="B Nazanin" pitchFamily="2" charset="-78"/>
              </a:rPr>
              <a:t>از </a:t>
            </a:r>
            <a:r>
              <a:rPr lang="fa-IR" sz="1600" dirty="0" smtClean="0">
                <a:ea typeface="Times New Roman" pitchFamily="18" charset="0"/>
                <a:cs typeface="B Nazanin" pitchFamily="2" charset="-78"/>
              </a:rPr>
              <a:t>طريق </a:t>
            </a:r>
            <a:r>
              <a:rPr lang="fa-IR" sz="1600" dirty="0">
                <a:ea typeface="Times New Roman" pitchFamily="18" charset="0"/>
                <a:cs typeface="B Nazanin" pitchFamily="2" charset="-78"/>
              </a:rPr>
              <a:t>رسانه‌ها </a:t>
            </a:r>
            <a:r>
              <a:rPr lang="fa-IR" sz="1600" dirty="0" smtClean="0">
                <a:ea typeface="Times New Roman" pitchFamily="18" charset="0"/>
                <a:cs typeface="B Nazanin" pitchFamily="2" charset="-78"/>
              </a:rPr>
              <a:t>يا تبليغات </a:t>
            </a:r>
            <a:r>
              <a:rPr lang="fa-IR" sz="1600" dirty="0">
                <a:ea typeface="Times New Roman" pitchFamily="18" charset="0"/>
                <a:cs typeface="B Nazanin" pitchFamily="2" charset="-78"/>
              </a:rPr>
              <a:t>در شعب </a:t>
            </a:r>
            <a:r>
              <a:rPr lang="fa-IR" sz="1600" dirty="0" smtClean="0">
                <a:ea typeface="Times New Roman" pitchFamily="18" charset="0"/>
                <a:cs typeface="B Nazanin" pitchFamily="2" charset="-78"/>
              </a:rPr>
              <a:t>بانک‌ها</a:t>
            </a:r>
            <a:r>
              <a:rPr lang="fa-IR" sz="1600" dirty="0">
                <a:ea typeface="Times New Roman" pitchFamily="18" charset="0"/>
                <a:cs typeface="B Nazanin" pitchFamily="2" charset="-78"/>
              </a:rPr>
              <a:t>، افراد با مراجعه به آن شرکت</a:t>
            </a:r>
            <a:r>
              <a:rPr lang="en-US" sz="1600" dirty="0">
                <a:ea typeface="Times New Roman" pitchFamily="18" charset="0"/>
                <a:cs typeface="B Nazanin" pitchFamily="2" charset="-78"/>
              </a:rPr>
              <a:t> </a:t>
            </a:r>
            <a:r>
              <a:rPr lang="fa-IR" sz="1600" dirty="0" smtClean="0">
                <a:ea typeface="Times New Roman" pitchFamily="18" charset="0"/>
                <a:cs typeface="B Nazanin" pitchFamily="2" charset="-78"/>
              </a:rPr>
              <a:t>مي­توانند </a:t>
            </a:r>
            <a:r>
              <a:rPr lang="fa-IR" sz="1600" dirty="0">
                <a:ea typeface="Times New Roman" pitchFamily="18" charset="0"/>
                <a:cs typeface="B Nazanin" pitchFamily="2" charset="-78"/>
              </a:rPr>
              <a:t>تعداد سهام موردنظر خود را </a:t>
            </a:r>
            <a:r>
              <a:rPr lang="fa-IR" sz="1600" dirty="0" smtClean="0">
                <a:ea typeface="Times New Roman" pitchFamily="18" charset="0"/>
                <a:cs typeface="B Nazanin" pitchFamily="2" charset="-78"/>
              </a:rPr>
              <a:t>خريداري </a:t>
            </a:r>
            <a:r>
              <a:rPr lang="fa-IR" sz="1600" dirty="0">
                <a:ea typeface="Times New Roman" pitchFamily="18" charset="0"/>
                <a:cs typeface="B Nazanin" pitchFamily="2" charset="-78"/>
              </a:rPr>
              <a:t>کنند</a:t>
            </a:r>
            <a:r>
              <a:rPr lang="en-US" sz="1600" dirty="0">
                <a:ea typeface="Times New Roman" pitchFamily="18" charset="0"/>
                <a:cs typeface="B Nazanin" pitchFamily="2" charset="-78"/>
              </a:rPr>
              <a:t>. </a:t>
            </a:r>
          </a:p>
        </p:txBody>
      </p:sp>
      <p:sp>
        <p:nvSpPr>
          <p:cNvPr id="12295" name="Rectangle 6"/>
          <p:cNvSpPr>
            <a:spLocks noChangeArrowheads="1"/>
          </p:cNvSpPr>
          <p:nvPr/>
        </p:nvSpPr>
        <p:spPr bwMode="auto">
          <a:xfrm>
            <a:off x="457200" y="5029200"/>
            <a:ext cx="590005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rtl="1"/>
            <a:r>
              <a:rPr lang="fa-IR" sz="1600" dirty="0">
                <a:cs typeface="B Nazanin" pitchFamily="2" charset="-78"/>
              </a:rPr>
              <a:t>گواهي سپردة مدت‌دار ويژة سرمايه‌گذاري (خاص) به سپرده‌اي اطلاق مي‌شود كه بانك به‌منظور تجهيز منابع براي </a:t>
            </a:r>
            <a:r>
              <a:rPr lang="fa-IR" sz="1600" dirty="0" smtClean="0">
                <a:cs typeface="B Nazanin" pitchFamily="2" charset="-78"/>
              </a:rPr>
              <a:t>تأمين مالي </a:t>
            </a:r>
            <a:r>
              <a:rPr lang="fa-IR" sz="1600" dirty="0">
                <a:cs typeface="B Nazanin" pitchFamily="2" charset="-78"/>
              </a:rPr>
              <a:t>طرح‌هاي مشخص جديد سود‌آور توليدي و ساختماني و خدماتي و نيز توسعه وتكميل طرحهاي سودآور موجود با سررسيد مشخص افتتاح مي‌نمايد و در ازاي افتتاح سپرده، گواهي سپرده مدت‌دار ويژه سرمايه‌گذاري (خاص) صادر مي‌نمايد</a:t>
            </a:r>
            <a:endParaRPr lang="en-US" dirty="0">
              <a:cs typeface="B Nazanin" pitchFamily="2" charset="-78"/>
            </a:endParaRPr>
          </a:p>
        </p:txBody>
      </p:sp>
    </p:spTree>
    <p:extLst>
      <p:ext uri="{BB962C8B-B14F-4D97-AF65-F5344CB8AC3E}">
        <p14:creationId xmlns:p14="http://schemas.microsoft.com/office/powerpoint/2010/main" val="3503100983"/>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2293"/>
                                        </p:tgtEl>
                                        <p:attrNameLst>
                                          <p:attrName>style.visibility</p:attrName>
                                        </p:attrNameLst>
                                      </p:cBhvr>
                                      <p:to>
                                        <p:strVal val="visible"/>
                                      </p:to>
                                    </p:set>
                                    <p:animEffect transition="in" filter="box(in)">
                                      <p:cBhvr>
                                        <p:cTn id="18" dur="1000"/>
                                        <p:tgtEl>
                                          <p:spTgt spid="1229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grpId="1" nodeType="clickEffect">
                                  <p:stCondLst>
                                    <p:cond delay="0"/>
                                  </p:stCondLst>
                                  <p:childTnLst>
                                    <p:animEffect transition="out" filter="box(in)">
                                      <p:cBhvr>
                                        <p:cTn id="22" dur="1000"/>
                                        <p:tgtEl>
                                          <p:spTgt spid="12293"/>
                                        </p:tgtEl>
                                      </p:cBhvr>
                                    </p:animEffect>
                                    <p:set>
                                      <p:cBhvr>
                                        <p:cTn id="23" dur="1" fill="hold">
                                          <p:stCondLst>
                                            <p:cond delay="999"/>
                                          </p:stCondLst>
                                        </p:cTn>
                                        <p:tgtEl>
                                          <p:spTgt spid="12293"/>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2294"/>
                                        </p:tgtEl>
                                        <p:attrNameLst>
                                          <p:attrName>style.visibility</p:attrName>
                                        </p:attrNameLst>
                                      </p:cBhvr>
                                      <p:to>
                                        <p:strVal val="visible"/>
                                      </p:to>
                                    </p:set>
                                    <p:animEffect transition="in" filter="box(in)">
                                      <p:cBhvr>
                                        <p:cTn id="34" dur="1000"/>
                                        <p:tgtEl>
                                          <p:spTgt spid="1229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xit" presetSubtype="16" fill="hold" grpId="1" nodeType="clickEffect">
                                  <p:stCondLst>
                                    <p:cond delay="0"/>
                                  </p:stCondLst>
                                  <p:childTnLst>
                                    <p:animEffect transition="out" filter="box(in)">
                                      <p:cBhvr>
                                        <p:cTn id="38" dur="1000"/>
                                        <p:tgtEl>
                                          <p:spTgt spid="12294"/>
                                        </p:tgtEl>
                                      </p:cBhvr>
                                    </p:animEffect>
                                    <p:set>
                                      <p:cBhvr>
                                        <p:cTn id="39" dur="1" fill="hold">
                                          <p:stCondLst>
                                            <p:cond delay="999"/>
                                          </p:stCondLst>
                                        </p:cTn>
                                        <p:tgtEl>
                                          <p:spTgt spid="1229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12295"/>
                                        </p:tgtEl>
                                        <p:attrNameLst>
                                          <p:attrName>style.visibility</p:attrName>
                                        </p:attrNameLst>
                                      </p:cBhvr>
                                      <p:to>
                                        <p:strVal val="visible"/>
                                      </p:to>
                                    </p:set>
                                    <p:animEffect transition="in" filter="box(in)">
                                      <p:cBhvr>
                                        <p:cTn id="50" dur="1000"/>
                                        <p:tgtEl>
                                          <p:spTgt spid="1229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xit" presetSubtype="16" fill="hold" grpId="1" nodeType="clickEffect">
                                  <p:stCondLst>
                                    <p:cond delay="0"/>
                                  </p:stCondLst>
                                  <p:childTnLst>
                                    <p:animEffect transition="out" filter="box(in)">
                                      <p:cBhvr>
                                        <p:cTn id="54" dur="1000"/>
                                        <p:tgtEl>
                                          <p:spTgt spid="12295"/>
                                        </p:tgtEl>
                                      </p:cBhvr>
                                    </p:animEffect>
                                    <p:set>
                                      <p:cBhvr>
                                        <p:cTn id="55" dur="1" fill="hold">
                                          <p:stCondLst>
                                            <p:cond delay="999"/>
                                          </p:stCondLst>
                                        </p:cTn>
                                        <p:tgtEl>
                                          <p:spTgt spid="122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293" grpId="0"/>
      <p:bldP spid="12293" grpId="1"/>
      <p:bldP spid="12294" grpId="0"/>
      <p:bldP spid="12294" grpId="1"/>
      <p:bldP spid="12295" grpId="0"/>
      <p:bldP spid="12295"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457200" y="13716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Low" rtl="1"/>
            <a:r>
              <a:rPr lang="fa-IR" sz="2400" b="1" dirty="0">
                <a:ea typeface="Times New Roman" pitchFamily="18" charset="0"/>
                <a:cs typeface="B Nazanin" pitchFamily="2" charset="-78"/>
              </a:rPr>
              <a:t>انواع </a:t>
            </a:r>
            <a:r>
              <a:rPr lang="fa-IR" sz="2400" b="1" dirty="0" smtClean="0">
                <a:ea typeface="Times New Roman" pitchFamily="18" charset="0"/>
                <a:cs typeface="B Nazanin" pitchFamily="2" charset="-78"/>
              </a:rPr>
              <a:t>تأمين مالي </a:t>
            </a:r>
            <a:r>
              <a:rPr lang="fa-IR" sz="2400" b="1" dirty="0">
                <a:ea typeface="Times New Roman" pitchFamily="18" charset="0"/>
                <a:cs typeface="B Nazanin" pitchFamily="2" charset="-78"/>
              </a:rPr>
              <a:t>ساختاريافته:</a:t>
            </a:r>
          </a:p>
          <a:p>
            <a:pPr algn="justLow" rtl="1"/>
            <a:r>
              <a:rPr lang="en-US" sz="1600" dirty="0">
                <a:ea typeface="Times New Roman" pitchFamily="18" charset="0"/>
                <a:cs typeface="B Nazanin" pitchFamily="2" charset="-78"/>
              </a:rPr>
              <a:t>(Receivables Finance ) </a:t>
            </a:r>
            <a:r>
              <a:rPr lang="en-US" sz="1600" dirty="0" smtClean="0">
                <a:ea typeface="Times New Roman" pitchFamily="18" charset="0"/>
                <a:cs typeface="B Nazanin" pitchFamily="2" charset="-78"/>
              </a:rPr>
              <a:t>•</a:t>
            </a:r>
            <a:r>
              <a:rPr lang="fa-IR" sz="1600" dirty="0" smtClean="0">
                <a:ea typeface="Times New Roman" pitchFamily="18" charset="0"/>
                <a:cs typeface="B Nazanin" pitchFamily="2" charset="-78"/>
              </a:rPr>
              <a:t>تأمين مالي </a:t>
            </a:r>
            <a:r>
              <a:rPr lang="fa-IR" sz="1600" dirty="0">
                <a:ea typeface="Times New Roman" pitchFamily="18" charset="0"/>
                <a:cs typeface="B Nazanin" pitchFamily="2" charset="-78"/>
              </a:rPr>
              <a:t>دريافتني ها: در اين روش فرآيند وام دهي در مقابل جريان نقدي ناشي ازدرآمدهاي يك فعاليت تجاري (نظير هتلهاي زنجيره اي) ازطريق تمركز دريافت وجوه در يك نهاد </a:t>
            </a:r>
            <a:r>
              <a:rPr lang="fa-IR" sz="1600" dirty="0" smtClean="0">
                <a:ea typeface="Times New Roman" pitchFamily="18" charset="0"/>
                <a:cs typeface="B Nazanin" pitchFamily="2" charset="-78"/>
              </a:rPr>
              <a:t>واسطه‌اي مقاصد </a:t>
            </a:r>
            <a:r>
              <a:rPr lang="fa-IR" sz="1600" dirty="0">
                <a:ea typeface="Times New Roman" pitchFamily="18" charset="0"/>
                <a:cs typeface="B Nazanin" pitchFamily="2" charset="-78"/>
              </a:rPr>
              <a:t>خاص </a:t>
            </a:r>
            <a:r>
              <a:rPr lang="fa-IR" sz="1600" dirty="0" smtClean="0">
                <a:ea typeface="Times New Roman" pitchFamily="18" charset="0"/>
                <a:cs typeface="B Nazanin" pitchFamily="2" charset="-78"/>
              </a:rPr>
              <a:t>صورت مي‌گيرد </a:t>
            </a:r>
            <a:r>
              <a:rPr lang="fa-IR" sz="1600" dirty="0">
                <a:ea typeface="Times New Roman" pitchFamily="18" charset="0"/>
                <a:cs typeface="B Nazanin" pitchFamily="2" charset="-78"/>
              </a:rPr>
              <a:t>.</a:t>
            </a:r>
          </a:p>
          <a:p>
            <a:pPr algn="justLow" rtl="1"/>
            <a:r>
              <a:rPr lang="en-US" sz="1600" dirty="0">
                <a:ea typeface="Times New Roman" pitchFamily="18" charset="0"/>
                <a:cs typeface="B Nazanin" pitchFamily="2" charset="-78"/>
              </a:rPr>
              <a:t>:(Securitization ) •</a:t>
            </a:r>
            <a:r>
              <a:rPr lang="fa-IR" sz="1600" dirty="0">
                <a:ea typeface="Times New Roman" pitchFamily="18" charset="0"/>
                <a:cs typeface="B Nazanin" pitchFamily="2" charset="-78"/>
              </a:rPr>
              <a:t>تبديل به اوراق بهادار روشي است كه طي آن </a:t>
            </a:r>
            <a:r>
              <a:rPr lang="fa-IR" sz="1600" dirty="0" smtClean="0">
                <a:ea typeface="Times New Roman" pitchFamily="18" charset="0"/>
                <a:cs typeface="B Nazanin" pitchFamily="2" charset="-78"/>
              </a:rPr>
              <a:t>تأمين مالي </a:t>
            </a:r>
            <a:r>
              <a:rPr lang="fa-IR" sz="1600" dirty="0">
                <a:ea typeface="Times New Roman" pitchFamily="18" charset="0"/>
                <a:cs typeface="B Nazanin" pitchFamily="2" charset="-78"/>
              </a:rPr>
              <a:t>يكسري اسناد دريافتني (نظير يك </a:t>
            </a:r>
            <a:r>
              <a:rPr lang="fa-IR" sz="1600" dirty="0" smtClean="0">
                <a:ea typeface="Times New Roman" pitchFamily="18" charset="0"/>
                <a:cs typeface="B Nazanin" pitchFamily="2" charset="-78"/>
              </a:rPr>
              <a:t>سبد </a:t>
            </a:r>
            <a:r>
              <a:rPr lang="fa-IR" sz="1600" dirty="0">
                <a:ea typeface="Times New Roman" pitchFamily="18" charset="0"/>
                <a:cs typeface="B Nazanin" pitchFamily="2" charset="-78"/>
              </a:rPr>
              <a:t>تسهيلات اعتباري ) در بازار سرمايه و از طريق انتشاراوراق بهادار </a:t>
            </a:r>
            <a:r>
              <a:rPr lang="fa-IR" sz="1600" dirty="0" smtClean="0">
                <a:ea typeface="Times New Roman" pitchFamily="18" charset="0"/>
                <a:cs typeface="B Nazanin" pitchFamily="2" charset="-78"/>
              </a:rPr>
              <a:t>صورت مي‌گيرد</a:t>
            </a:r>
            <a:r>
              <a:rPr lang="fa-IR" sz="1600" dirty="0">
                <a:ea typeface="Times New Roman" pitchFamily="18" charset="0"/>
                <a:cs typeface="B Nazanin" pitchFamily="2" charset="-78"/>
              </a:rPr>
              <a:t>.</a:t>
            </a:r>
          </a:p>
          <a:p>
            <a:pPr algn="justLow" rtl="1"/>
            <a:r>
              <a:rPr lang="en-US" sz="1600" b="1" dirty="0">
                <a:ea typeface="Times New Roman" pitchFamily="18" charset="0"/>
                <a:cs typeface="B Nazanin" pitchFamily="2" charset="-78"/>
              </a:rPr>
              <a:t>(</a:t>
            </a:r>
            <a:r>
              <a:rPr lang="en-US" sz="1600" dirty="0">
                <a:ea typeface="Times New Roman" pitchFamily="18" charset="0"/>
                <a:cs typeface="B Nazanin" pitchFamily="2" charset="-78"/>
              </a:rPr>
              <a:t>Buyout Finance ) </a:t>
            </a:r>
            <a:r>
              <a:rPr lang="en-US" sz="1600" dirty="0" smtClean="0">
                <a:ea typeface="Times New Roman" pitchFamily="18" charset="0"/>
                <a:cs typeface="B Nazanin" pitchFamily="2" charset="-78"/>
              </a:rPr>
              <a:t>•</a:t>
            </a:r>
            <a:r>
              <a:rPr lang="fa-IR" sz="1600" dirty="0" smtClean="0">
                <a:cs typeface="B Nazanin" pitchFamily="2" charset="-78"/>
              </a:rPr>
              <a:t>تأمين مالي </a:t>
            </a:r>
            <a:r>
              <a:rPr lang="fa-IR" sz="1600" dirty="0">
                <a:cs typeface="B Nazanin" pitchFamily="2" charset="-78"/>
              </a:rPr>
              <a:t>خريد سهام </a:t>
            </a:r>
            <a:r>
              <a:rPr lang="en-US" sz="1600" dirty="0">
                <a:cs typeface="B Nazanin" pitchFamily="2" charset="-78"/>
              </a:rPr>
              <a:t>:</a:t>
            </a:r>
            <a:r>
              <a:rPr lang="fa-IR" sz="1600" dirty="0">
                <a:cs typeface="B Nazanin" pitchFamily="2" charset="-78"/>
              </a:rPr>
              <a:t>در اين روش </a:t>
            </a:r>
            <a:r>
              <a:rPr lang="fa-IR" sz="1600" dirty="0" smtClean="0">
                <a:cs typeface="B Nazanin" pitchFamily="2" charset="-78"/>
              </a:rPr>
              <a:t>تأمين مالي </a:t>
            </a:r>
            <a:r>
              <a:rPr lang="fa-IR" sz="1600" dirty="0">
                <a:cs typeface="B Nazanin" pitchFamily="2" charset="-78"/>
              </a:rPr>
              <a:t>خريد سهام يك شركت توسط كارمندان همان شركت و يا يك گروه </a:t>
            </a:r>
            <a:r>
              <a:rPr lang="fa-IR" sz="1600" dirty="0" smtClean="0">
                <a:cs typeface="B Nazanin" pitchFamily="2" charset="-78"/>
              </a:rPr>
              <a:t>سرمايه‌گذار </a:t>
            </a:r>
            <a:r>
              <a:rPr lang="fa-IR" sz="1600" dirty="0">
                <a:cs typeface="B Nazanin" pitchFamily="2" charset="-78"/>
              </a:rPr>
              <a:t>در خارج از آن شركت و در</a:t>
            </a:r>
            <a:r>
              <a:rPr lang="en-US" sz="1600" dirty="0">
                <a:cs typeface="B Nazanin" pitchFamily="2" charset="-78"/>
              </a:rPr>
              <a:t> (Debt Leverage ) </a:t>
            </a:r>
            <a:r>
              <a:rPr lang="fa-IR" sz="1600" dirty="0">
                <a:cs typeface="B Nazanin" pitchFamily="2" charset="-78"/>
              </a:rPr>
              <a:t>نسبتهاي اهرم بدهي بالا </a:t>
            </a:r>
            <a:r>
              <a:rPr lang="fa-IR" sz="1600" dirty="0" smtClean="0">
                <a:cs typeface="B Nazanin" pitchFamily="2" charset="-78"/>
              </a:rPr>
              <a:t>صورت مي‌گيرد </a:t>
            </a:r>
            <a:r>
              <a:rPr lang="fa-IR" sz="1600" dirty="0">
                <a:cs typeface="B Nazanin" pitchFamily="2" charset="-78"/>
              </a:rPr>
              <a:t>و تركيبي از جريان نقدي حاصل از فعاليت شركت و ارزش</a:t>
            </a:r>
            <a:r>
              <a:rPr lang="en-US" sz="1600" dirty="0">
                <a:cs typeface="B Nazanin" pitchFamily="2" charset="-78"/>
              </a:rPr>
              <a:t> </a:t>
            </a:r>
            <a:r>
              <a:rPr lang="fa-IR" sz="1600" dirty="0" smtClean="0">
                <a:cs typeface="B Nazanin" pitchFamily="2" charset="-78"/>
              </a:rPr>
              <a:t>دارايي‌هاي </a:t>
            </a:r>
            <a:r>
              <a:rPr lang="fa-IR" sz="1600" dirty="0">
                <a:cs typeface="B Nazanin" pitchFamily="2" charset="-78"/>
              </a:rPr>
              <a:t>آن براي دريافت وام </a:t>
            </a:r>
            <a:r>
              <a:rPr lang="fa-IR" sz="1600" dirty="0" smtClean="0">
                <a:cs typeface="B Nazanin" pitchFamily="2" charset="-78"/>
              </a:rPr>
              <a:t>توثيق مي‌شو </a:t>
            </a:r>
            <a:r>
              <a:rPr lang="fa-IR" sz="1600" dirty="0">
                <a:cs typeface="B Nazanin" pitchFamily="2" charset="-78"/>
              </a:rPr>
              <a:t>د .</a:t>
            </a:r>
          </a:p>
          <a:p>
            <a:pPr algn="justLow" rtl="1"/>
            <a:r>
              <a:rPr lang="en-US" sz="1600" dirty="0">
                <a:cs typeface="B Nazanin" pitchFamily="2" charset="-78"/>
              </a:rPr>
              <a:t>:(Acquisition Finance) </a:t>
            </a:r>
            <a:r>
              <a:rPr lang="en-US" sz="1600" dirty="0" smtClean="0">
                <a:cs typeface="B Nazanin" pitchFamily="2" charset="-78"/>
              </a:rPr>
              <a:t>•</a:t>
            </a:r>
            <a:r>
              <a:rPr lang="fa-IR" sz="1600" dirty="0" smtClean="0">
                <a:cs typeface="B Nazanin" pitchFamily="2" charset="-78"/>
              </a:rPr>
              <a:t>تأمين مالي </a:t>
            </a:r>
            <a:r>
              <a:rPr lang="fa-IR" sz="1600" dirty="0">
                <a:cs typeface="B Nazanin" pitchFamily="2" charset="-78"/>
              </a:rPr>
              <a:t>كسب مالكيت: کسب </a:t>
            </a:r>
            <a:r>
              <a:rPr lang="fa-IR" sz="1600" dirty="0" smtClean="0">
                <a:cs typeface="B Nazanin" pitchFamily="2" charset="-78"/>
              </a:rPr>
              <a:t>مالکيت </a:t>
            </a:r>
            <a:r>
              <a:rPr lang="fa-IR" sz="1600" dirty="0">
                <a:cs typeface="B Nazanin" pitchFamily="2" charset="-78"/>
              </a:rPr>
              <a:t>شرکت«ب» توسط شركت «الف». </a:t>
            </a:r>
            <a:r>
              <a:rPr lang="fa-IR" sz="1600" dirty="0" smtClean="0">
                <a:cs typeface="B Nazanin" pitchFamily="2" charset="-78"/>
              </a:rPr>
              <a:t>اين </a:t>
            </a:r>
            <a:r>
              <a:rPr lang="fa-IR" sz="1600" dirty="0">
                <a:cs typeface="B Nazanin" pitchFamily="2" charset="-78"/>
              </a:rPr>
              <a:t>روش كسب مالكيت چون روش فوق </a:t>
            </a:r>
            <a:r>
              <a:rPr lang="fa-IR" sz="1600" dirty="0" smtClean="0">
                <a:cs typeface="B Nazanin" pitchFamily="2" charset="-78"/>
              </a:rPr>
              <a:t>تأمين مالي مي‌شود </a:t>
            </a:r>
            <a:r>
              <a:rPr lang="fa-IR" sz="1600" dirty="0">
                <a:cs typeface="B Nazanin" pitchFamily="2" charset="-78"/>
              </a:rPr>
              <a:t>با اين تفاوت كه تركيب جريان نقدي و ارزش </a:t>
            </a:r>
            <a:r>
              <a:rPr lang="fa-IR" sz="1600" dirty="0" smtClean="0">
                <a:cs typeface="B Nazanin" pitchFamily="2" charset="-78"/>
              </a:rPr>
              <a:t>دارايي‌هاي </a:t>
            </a:r>
            <a:r>
              <a:rPr lang="fa-IR" sz="1600" dirty="0">
                <a:cs typeface="B Nazanin" pitchFamily="2" charset="-78"/>
              </a:rPr>
              <a:t>هر دو شركت به عنوان وثيقه وام اعطايي </a:t>
            </a:r>
            <a:r>
              <a:rPr lang="fa-IR" sz="1600" dirty="0" smtClean="0">
                <a:cs typeface="B Nazanin" pitchFamily="2" charset="-78"/>
              </a:rPr>
              <a:t>مقرر مي‌شود </a:t>
            </a:r>
            <a:r>
              <a:rPr lang="fa-IR" sz="1600" dirty="0">
                <a:cs typeface="B Nazanin" pitchFamily="2" charset="-78"/>
              </a:rPr>
              <a:t>.</a:t>
            </a:r>
          </a:p>
          <a:p>
            <a:pPr algn="justLow" rtl="1"/>
            <a:r>
              <a:rPr lang="en-US" sz="1600" dirty="0">
                <a:cs typeface="B Nazanin" pitchFamily="2" charset="-78"/>
              </a:rPr>
              <a:t>(Asset Finance ) </a:t>
            </a:r>
            <a:r>
              <a:rPr lang="en-US" sz="1600" dirty="0" smtClean="0">
                <a:cs typeface="B Nazanin" pitchFamily="2" charset="-78"/>
              </a:rPr>
              <a:t>•</a:t>
            </a:r>
            <a:r>
              <a:rPr lang="fa-IR" sz="1600" dirty="0" smtClean="0">
                <a:cs typeface="B Nazanin" pitchFamily="2" charset="-78"/>
              </a:rPr>
              <a:t>تأمين مالي </a:t>
            </a:r>
            <a:r>
              <a:rPr lang="fa-IR" sz="1600" dirty="0">
                <a:cs typeface="B Nazanin" pitchFamily="2" charset="-78"/>
              </a:rPr>
              <a:t>دارايي</a:t>
            </a:r>
            <a:r>
              <a:rPr lang="en-US" sz="1600" dirty="0">
                <a:cs typeface="B Nazanin" pitchFamily="2" charset="-78"/>
              </a:rPr>
              <a:t> : </a:t>
            </a:r>
            <a:r>
              <a:rPr lang="fa-IR" sz="1600" dirty="0">
                <a:cs typeface="B Nazanin" pitchFamily="2" charset="-78"/>
              </a:rPr>
              <a:t>دراين روش وام دهي در مقابل ارزش دارايي تجاري (نظير هواپيما يا مستغلات تجاري) </a:t>
            </a:r>
            <a:r>
              <a:rPr lang="fa-IR" sz="1600" dirty="0" smtClean="0">
                <a:cs typeface="B Nazanin" pitchFamily="2" charset="-78"/>
              </a:rPr>
              <a:t>انجام مي‌شود </a:t>
            </a:r>
            <a:r>
              <a:rPr lang="fa-IR" sz="1600" dirty="0">
                <a:cs typeface="B Nazanin" pitchFamily="2" charset="-78"/>
              </a:rPr>
              <a:t>.</a:t>
            </a:r>
          </a:p>
          <a:p>
            <a:pPr algn="justLow" rtl="1"/>
            <a:r>
              <a:rPr lang="fa-IR" sz="1600" dirty="0">
                <a:cs typeface="B Nazanin" pitchFamily="2" charset="-78"/>
              </a:rPr>
              <a:t>•ليزينگ: نوعي از </a:t>
            </a:r>
            <a:r>
              <a:rPr lang="fa-IR" sz="1600" dirty="0" smtClean="0">
                <a:cs typeface="B Nazanin" pitchFamily="2" charset="-78"/>
              </a:rPr>
              <a:t>تأمين مالي </a:t>
            </a:r>
            <a:r>
              <a:rPr lang="fa-IR" sz="1600" dirty="0">
                <a:cs typeface="B Nazanin" pitchFamily="2" charset="-78"/>
              </a:rPr>
              <a:t>دارايي است كه مالكيت دارايي با اجاره دهنده </a:t>
            </a:r>
            <a:r>
              <a:rPr lang="fa-IR" sz="1600" dirty="0" smtClean="0">
                <a:cs typeface="B Nazanin" pitchFamily="2" charset="-78"/>
              </a:rPr>
              <a:t>(تأمين كننده </a:t>
            </a:r>
            <a:r>
              <a:rPr lang="fa-IR" sz="1600" dirty="0">
                <a:cs typeface="B Nazanin" pitchFamily="2" charset="-78"/>
              </a:rPr>
              <a:t>مالي) </a:t>
            </a:r>
            <a:r>
              <a:rPr lang="fa-IR" sz="1600" dirty="0" smtClean="0">
                <a:cs typeface="B Nazanin" pitchFamily="2" charset="-78"/>
              </a:rPr>
              <a:t>باقي مي‌ماند </a:t>
            </a:r>
            <a:r>
              <a:rPr lang="fa-IR" sz="1600" dirty="0">
                <a:cs typeface="B Nazanin" pitchFamily="2" charset="-78"/>
              </a:rPr>
              <a:t>.</a:t>
            </a:r>
          </a:p>
          <a:p>
            <a:pPr algn="justLow" rtl="1">
              <a:buFont typeface="Arial" pitchFamily="34" charset="0"/>
              <a:buChar char="•"/>
            </a:pPr>
            <a:r>
              <a:rPr lang="fa-IR" sz="1600" dirty="0">
                <a:cs typeface="B Nazanin" pitchFamily="2" charset="-78"/>
              </a:rPr>
              <a:t>يك روش </a:t>
            </a:r>
            <a:r>
              <a:rPr lang="fa-IR" sz="1600" dirty="0" smtClean="0">
                <a:cs typeface="B Nazanin" pitchFamily="2" charset="-78"/>
              </a:rPr>
              <a:t>تأمين (</a:t>
            </a:r>
            <a:r>
              <a:rPr lang="en-US" sz="1600" dirty="0">
                <a:cs typeface="B Nazanin" pitchFamily="2" charset="-78"/>
              </a:rPr>
              <a:t>(Project Finance</a:t>
            </a:r>
            <a:r>
              <a:rPr lang="fa-IR" sz="1600" dirty="0">
                <a:cs typeface="B Nazanin" pitchFamily="2" charset="-78"/>
              </a:rPr>
              <a:t>: </a:t>
            </a:r>
            <a:r>
              <a:rPr lang="fa-IR" sz="1600" dirty="0" smtClean="0">
                <a:cs typeface="B Nazanin" pitchFamily="2" charset="-78"/>
              </a:rPr>
              <a:t>تأمين مالي پروژه‌اي مالي </a:t>
            </a:r>
            <a:r>
              <a:rPr lang="fa-IR" sz="1600" dirty="0">
                <a:cs typeface="B Nazanin" pitchFamily="2" charset="-78"/>
              </a:rPr>
              <a:t>است كه از طريق مهندسي مالي و با استفاده از وامهاي بلندمدت منابع لازم براي اجراي </a:t>
            </a:r>
            <a:r>
              <a:rPr lang="fa-IR" sz="1600" dirty="0" smtClean="0">
                <a:cs typeface="B Nazanin" pitchFamily="2" charset="-78"/>
              </a:rPr>
              <a:t>پروژه‌هاي بزرگ </a:t>
            </a:r>
            <a:r>
              <a:rPr lang="fa-IR" sz="1600" dirty="0">
                <a:cs typeface="B Nazanin" pitchFamily="2" charset="-78"/>
              </a:rPr>
              <a:t>را </a:t>
            </a:r>
            <a:r>
              <a:rPr lang="fa-IR" sz="1600" dirty="0" smtClean="0">
                <a:cs typeface="B Nazanin" pitchFamily="2" charset="-78"/>
              </a:rPr>
              <a:t>فراهم مي‌نمايد</a:t>
            </a:r>
            <a:r>
              <a:rPr lang="fa-IR" sz="1600" dirty="0">
                <a:cs typeface="B Nazanin" pitchFamily="2" charset="-78"/>
              </a:rPr>
              <a:t>. در اين روش، پروسه وام گيري در مقابل جريان نقدي كه توسط پروژه ايجاد خواهد شد، ارزيابي و </a:t>
            </a:r>
            <a:r>
              <a:rPr lang="fa-IR" sz="1600" dirty="0" smtClean="0">
                <a:cs typeface="B Nazanin" pitchFamily="2" charset="-78"/>
              </a:rPr>
              <a:t>عملي مي‌شو </a:t>
            </a:r>
            <a:r>
              <a:rPr lang="fa-IR" sz="1600" dirty="0">
                <a:cs typeface="B Nazanin" pitchFamily="2" charset="-78"/>
              </a:rPr>
              <a:t>د .</a:t>
            </a:r>
            <a:endParaRPr lang="en-US" sz="1600" dirty="0">
              <a:cs typeface="B Nazanin" pitchFamily="2" charset="-78"/>
            </a:endParaRPr>
          </a:p>
        </p:txBody>
      </p:sp>
      <p:sp>
        <p:nvSpPr>
          <p:cNvPr id="3" name="Title 1"/>
          <p:cNvSpPr txBox="1">
            <a:spLocks/>
          </p:cNvSpPr>
          <p:nvPr/>
        </p:nvSpPr>
        <p:spPr bwMode="auto">
          <a:xfrm>
            <a:off x="301625" y="228600"/>
            <a:ext cx="7013575" cy="792163"/>
          </a:xfrm>
          <a:prstGeom prst="rect">
            <a:avLst/>
          </a:prstGeom>
          <a:noFill/>
          <a:ln w="9525">
            <a:noFill/>
            <a:miter lim="800000"/>
            <a:headEnd/>
            <a:tailEnd/>
          </a:ln>
          <a:effectLst/>
        </p:spPr>
        <p:txBody>
          <a:bodyPr anchor="ctr" anchorCtr="1"/>
          <a:lstStyle/>
          <a:p>
            <a:pPr eaLnBrk="1" hangingPunct="1">
              <a:defRPr/>
            </a:pPr>
            <a:r>
              <a:rPr lang="fa-IR" sz="4000" dirty="0" smtClean="0">
                <a:solidFill>
                  <a:schemeClr val="accent1"/>
                </a:solidFill>
                <a:latin typeface="+mj-lt"/>
                <a:ea typeface="+mj-ea"/>
                <a:cs typeface="B Elham" pitchFamily="2" charset="-78"/>
              </a:rPr>
              <a:t>روش‌هاي مبتني </a:t>
            </a:r>
            <a:r>
              <a:rPr lang="fa-IR" sz="4000" dirty="0">
                <a:solidFill>
                  <a:schemeClr val="accent1"/>
                </a:solidFill>
                <a:latin typeface="+mj-lt"/>
                <a:ea typeface="+mj-ea"/>
                <a:cs typeface="B Elham" pitchFamily="2" charset="-78"/>
              </a:rPr>
              <a:t>بر </a:t>
            </a:r>
            <a:r>
              <a:rPr lang="fa-IR" sz="4000" dirty="0" smtClean="0">
                <a:solidFill>
                  <a:schemeClr val="accent1"/>
                </a:solidFill>
                <a:latin typeface="+mj-lt"/>
                <a:ea typeface="+mj-ea"/>
                <a:cs typeface="B Elham" pitchFamily="2" charset="-78"/>
              </a:rPr>
              <a:t>بدهي</a:t>
            </a:r>
            <a:endParaRPr lang="en-US" sz="4000" dirty="0">
              <a:solidFill>
                <a:schemeClr val="accent1"/>
              </a:solidFill>
              <a:latin typeface="+mj-lt"/>
              <a:ea typeface="+mj-ea"/>
              <a:cs typeface="B Elham" pitchFamily="2" charset="-78"/>
            </a:endParaRPr>
          </a:p>
        </p:txBody>
      </p:sp>
    </p:spTree>
    <p:extLst>
      <p:ext uri="{BB962C8B-B14F-4D97-AF65-F5344CB8AC3E}">
        <p14:creationId xmlns:p14="http://schemas.microsoft.com/office/powerpoint/2010/main" val="216737272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386">
                                            <p:txEl>
                                              <p:pRg st="0" end="0"/>
                                            </p:txEl>
                                          </p:spTgt>
                                        </p:tgtEl>
                                        <p:attrNameLst>
                                          <p:attrName>style.visibility</p:attrName>
                                        </p:attrNameLst>
                                      </p:cBhvr>
                                      <p:to>
                                        <p:strVal val="visible"/>
                                      </p:to>
                                    </p:set>
                                    <p:anim calcmode="lin" valueType="num">
                                      <p:cBhvr additive="base">
                                        <p:cTn id="12" dur="10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6386">
                                            <p:txEl>
                                              <p:pRg st="1" end="1"/>
                                            </p:txEl>
                                          </p:spTgt>
                                        </p:tgtEl>
                                        <p:attrNameLst>
                                          <p:attrName>style.visibility</p:attrName>
                                        </p:attrNameLst>
                                      </p:cBhvr>
                                      <p:to>
                                        <p:strVal val="visible"/>
                                      </p:to>
                                    </p:set>
                                    <p:anim calcmode="lin" valueType="num">
                                      <p:cBhvr additive="base">
                                        <p:cTn id="17"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6386">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6386">
                                            <p:txEl>
                                              <p:pRg st="2" end="2"/>
                                            </p:txEl>
                                          </p:spTgt>
                                        </p:tgtEl>
                                        <p:attrNameLst>
                                          <p:attrName>style.visibility</p:attrName>
                                        </p:attrNameLst>
                                      </p:cBhvr>
                                      <p:to>
                                        <p:strVal val="visible"/>
                                      </p:to>
                                    </p:set>
                                    <p:anim calcmode="lin" valueType="num">
                                      <p:cBhvr additive="base">
                                        <p:cTn id="22" dur="10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6386">
                                            <p:txEl>
                                              <p:pRg st="2" end="2"/>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6386">
                                            <p:txEl>
                                              <p:pRg st="3" end="3"/>
                                            </p:txEl>
                                          </p:spTgt>
                                        </p:tgtEl>
                                        <p:attrNameLst>
                                          <p:attrName>style.visibility</p:attrName>
                                        </p:attrNameLst>
                                      </p:cBhvr>
                                      <p:to>
                                        <p:strVal val="visible"/>
                                      </p:to>
                                    </p:set>
                                    <p:anim calcmode="lin" valueType="num">
                                      <p:cBhvr additive="base">
                                        <p:cTn id="27"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6386">
                                            <p:txEl>
                                              <p:pRg st="3" end="3"/>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4000"/>
                            </p:stCondLst>
                            <p:childTnLst>
                              <p:par>
                                <p:cTn id="30" presetID="2" presetClass="entr" presetSubtype="4" fill="hold" grpId="0" nodeType="afterEffect">
                                  <p:stCondLst>
                                    <p:cond delay="0"/>
                                  </p:stCondLst>
                                  <p:childTnLst>
                                    <p:set>
                                      <p:cBhvr>
                                        <p:cTn id="31" dur="1" fill="hold">
                                          <p:stCondLst>
                                            <p:cond delay="0"/>
                                          </p:stCondLst>
                                        </p:cTn>
                                        <p:tgtEl>
                                          <p:spTgt spid="16386">
                                            <p:txEl>
                                              <p:pRg st="4" end="4"/>
                                            </p:txEl>
                                          </p:spTgt>
                                        </p:tgtEl>
                                        <p:attrNameLst>
                                          <p:attrName>style.visibility</p:attrName>
                                        </p:attrNameLst>
                                      </p:cBhvr>
                                      <p:to>
                                        <p:strVal val="visible"/>
                                      </p:to>
                                    </p:set>
                                    <p:anim calcmode="lin" valueType="num">
                                      <p:cBhvr additive="base">
                                        <p:cTn id="32" dur="1000" fill="hold"/>
                                        <p:tgtEl>
                                          <p:spTgt spid="16386">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6386">
                                            <p:txEl>
                                              <p:pRg st="4" end="4"/>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5000"/>
                            </p:stCondLst>
                            <p:childTnLst>
                              <p:par>
                                <p:cTn id="35" presetID="2" presetClass="entr" presetSubtype="4" fill="hold" grpId="0" nodeType="afterEffect">
                                  <p:stCondLst>
                                    <p:cond delay="0"/>
                                  </p:stCondLst>
                                  <p:childTnLst>
                                    <p:set>
                                      <p:cBhvr>
                                        <p:cTn id="36" dur="1" fill="hold">
                                          <p:stCondLst>
                                            <p:cond delay="0"/>
                                          </p:stCondLst>
                                        </p:cTn>
                                        <p:tgtEl>
                                          <p:spTgt spid="16386">
                                            <p:txEl>
                                              <p:pRg st="5" end="5"/>
                                            </p:txEl>
                                          </p:spTgt>
                                        </p:tgtEl>
                                        <p:attrNameLst>
                                          <p:attrName>style.visibility</p:attrName>
                                        </p:attrNameLst>
                                      </p:cBhvr>
                                      <p:to>
                                        <p:strVal val="visible"/>
                                      </p:to>
                                    </p:set>
                                    <p:anim calcmode="lin" valueType="num">
                                      <p:cBhvr additive="base">
                                        <p:cTn id="37" dur="1000" fill="hold"/>
                                        <p:tgtEl>
                                          <p:spTgt spid="16386">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6386">
                                            <p:txEl>
                                              <p:pRg st="5" end="5"/>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6000"/>
                            </p:stCondLst>
                            <p:childTnLst>
                              <p:par>
                                <p:cTn id="40" presetID="2" presetClass="entr" presetSubtype="4" fill="hold" grpId="0" nodeType="afterEffect">
                                  <p:stCondLst>
                                    <p:cond delay="0"/>
                                  </p:stCondLst>
                                  <p:childTnLst>
                                    <p:set>
                                      <p:cBhvr>
                                        <p:cTn id="41" dur="1" fill="hold">
                                          <p:stCondLst>
                                            <p:cond delay="0"/>
                                          </p:stCondLst>
                                        </p:cTn>
                                        <p:tgtEl>
                                          <p:spTgt spid="16386">
                                            <p:txEl>
                                              <p:pRg st="6" end="6"/>
                                            </p:txEl>
                                          </p:spTgt>
                                        </p:tgtEl>
                                        <p:attrNameLst>
                                          <p:attrName>style.visibility</p:attrName>
                                        </p:attrNameLst>
                                      </p:cBhvr>
                                      <p:to>
                                        <p:strVal val="visible"/>
                                      </p:to>
                                    </p:set>
                                    <p:anim calcmode="lin" valueType="num">
                                      <p:cBhvr additive="base">
                                        <p:cTn id="42" dur="1000" fill="hold"/>
                                        <p:tgtEl>
                                          <p:spTgt spid="16386">
                                            <p:txEl>
                                              <p:pRg st="6" end="6"/>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16386">
                                            <p:txEl>
                                              <p:pRg st="6" end="6"/>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7000"/>
                            </p:stCondLst>
                            <p:childTnLst>
                              <p:par>
                                <p:cTn id="45" presetID="2" presetClass="entr" presetSubtype="4" fill="hold" grpId="0" nodeType="afterEffect">
                                  <p:stCondLst>
                                    <p:cond delay="0"/>
                                  </p:stCondLst>
                                  <p:childTnLst>
                                    <p:set>
                                      <p:cBhvr>
                                        <p:cTn id="46" dur="1" fill="hold">
                                          <p:stCondLst>
                                            <p:cond delay="0"/>
                                          </p:stCondLst>
                                        </p:cTn>
                                        <p:tgtEl>
                                          <p:spTgt spid="16386">
                                            <p:txEl>
                                              <p:pRg st="7" end="7"/>
                                            </p:txEl>
                                          </p:spTgt>
                                        </p:tgtEl>
                                        <p:attrNameLst>
                                          <p:attrName>style.visibility</p:attrName>
                                        </p:attrNameLst>
                                      </p:cBhvr>
                                      <p:to>
                                        <p:strVal val="visible"/>
                                      </p:to>
                                    </p:set>
                                    <p:anim calcmode="lin" valueType="num">
                                      <p:cBhvr additive="base">
                                        <p:cTn id="47" dur="1000" fill="hold"/>
                                        <p:tgtEl>
                                          <p:spTgt spid="16386">
                                            <p:txEl>
                                              <p:pRg st="7" end="7"/>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1638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allAtOnce"/>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fa-IR" sz="3600" dirty="0" smtClean="0"/>
              <a:t>مشخصه‌ها و ويژگي‌هاي صنعت </a:t>
            </a:r>
          </a:p>
        </p:txBody>
      </p:sp>
      <p:sp>
        <p:nvSpPr>
          <p:cNvPr id="3" name="Text Placeholder 2"/>
          <p:cNvSpPr>
            <a:spLocks noGrp="1"/>
          </p:cNvSpPr>
          <p:nvPr>
            <p:ph type="body" idx="1"/>
          </p:nvPr>
        </p:nvSpPr>
        <p:spPr/>
        <p:txBody>
          <a:bodyPr/>
          <a:lstStyle/>
          <a:p>
            <a:pPr algn="r"/>
            <a:r>
              <a:rPr lang="fa-IR" dirty="0" smtClean="0">
                <a:latin typeface="+mj-lt"/>
                <a:ea typeface="+mj-ea"/>
              </a:rPr>
              <a:t>تأمين مالي نفت و گاز</a:t>
            </a:r>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39</a:t>
            </a:fld>
            <a:endParaRPr lang="en-US"/>
          </a:p>
        </p:txBody>
      </p:sp>
      <p:pic>
        <p:nvPicPr>
          <p:cNvPr id="2050" name="Picture 2" descr="http://www.classicinfo.com.au/wp-content/uploads/Oil-&amp;-ga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467" y="1447800"/>
            <a:ext cx="3657600" cy="26185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pconlp.com/assets/images/industries/Oil-and-G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4219" y="4419600"/>
            <a:ext cx="129396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789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مرز حسابداری و مالی</a:t>
            </a:r>
            <a:endParaRPr lang="en-US" dirty="0"/>
          </a:p>
        </p:txBody>
      </p:sp>
      <p:graphicFrame>
        <p:nvGraphicFramePr>
          <p:cNvPr id="9" name="Content Placeholder 8"/>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a:t>
            </a:fld>
            <a:endParaRPr lang="en-US"/>
          </a:p>
        </p:txBody>
      </p:sp>
    </p:spTree>
    <p:extLst>
      <p:ext uri="{BB962C8B-B14F-4D97-AF65-F5344CB8AC3E}">
        <p14:creationId xmlns:p14="http://schemas.microsoft.com/office/powerpoint/2010/main" val="3526238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مشخصه‌هاي صنعت</a:t>
            </a:r>
            <a:endParaRPr lang="en-US" dirty="0"/>
          </a:p>
        </p:txBody>
      </p:sp>
      <p:sp>
        <p:nvSpPr>
          <p:cNvPr id="3" name="Content Placeholder 2"/>
          <p:cNvSpPr>
            <a:spLocks noGrp="1"/>
          </p:cNvSpPr>
          <p:nvPr>
            <p:ph idx="1"/>
          </p:nvPr>
        </p:nvSpPr>
        <p:spPr>
          <a:xfrm>
            <a:off x="457200" y="1371600"/>
            <a:ext cx="8229600" cy="5029199"/>
          </a:xfrm>
        </p:spPr>
        <p:txBody>
          <a:bodyPr/>
          <a:lstStyle/>
          <a:p>
            <a:pPr>
              <a:lnSpc>
                <a:spcPct val="150000"/>
              </a:lnSpc>
            </a:pPr>
            <a:r>
              <a:rPr lang="fa-IR" dirty="0"/>
              <a:t> </a:t>
            </a:r>
            <a:r>
              <a:rPr lang="fa-IR" sz="2400" dirty="0" smtClean="0">
                <a:cs typeface="B Zar" pitchFamily="2" charset="-78"/>
              </a:rPr>
              <a:t>وابستگي اقتصادي  ايران به درآمدهاي نفتي </a:t>
            </a:r>
            <a:endParaRPr lang="fa-IR" sz="2400" dirty="0">
              <a:cs typeface="B Zar" pitchFamily="2" charset="-78"/>
            </a:endParaRPr>
          </a:p>
          <a:p>
            <a:pPr>
              <a:lnSpc>
                <a:spcPct val="150000"/>
              </a:lnSpc>
            </a:pPr>
            <a:r>
              <a:rPr lang="fa-IR" sz="2400" dirty="0" smtClean="0">
                <a:cs typeface="B Zar" pitchFamily="2" charset="-78"/>
              </a:rPr>
              <a:t>زنجيره </a:t>
            </a:r>
            <a:r>
              <a:rPr lang="fa-IR" sz="2400" dirty="0">
                <a:cs typeface="B Zar" pitchFamily="2" charset="-78"/>
              </a:rPr>
              <a:t>ارزش </a:t>
            </a:r>
            <a:r>
              <a:rPr lang="fa-IR" sz="2400" dirty="0" smtClean="0">
                <a:cs typeface="B Zar" pitchFamily="2" charset="-78"/>
              </a:rPr>
              <a:t>گسترده‌اي که مي‌تواند </a:t>
            </a:r>
            <a:r>
              <a:rPr lang="fa-IR" sz="2400" dirty="0">
                <a:cs typeface="B Zar" pitchFamily="2" charset="-78"/>
              </a:rPr>
              <a:t>در </a:t>
            </a:r>
            <a:r>
              <a:rPr lang="fa-IR" sz="2400" dirty="0" smtClean="0">
                <a:cs typeface="B Zar" pitchFamily="2" charset="-78"/>
              </a:rPr>
              <a:t>اشتغالزايي بسيار </a:t>
            </a:r>
            <a:r>
              <a:rPr lang="fa-IR" sz="2400" dirty="0">
                <a:cs typeface="B Zar" pitchFamily="2" charset="-78"/>
              </a:rPr>
              <a:t>موثر باشد.</a:t>
            </a:r>
          </a:p>
          <a:p>
            <a:pPr>
              <a:lnSpc>
                <a:spcPct val="150000"/>
              </a:lnSpc>
            </a:pPr>
            <a:r>
              <a:rPr lang="fa-IR" sz="2400" dirty="0" smtClean="0">
                <a:cs typeface="B Zar" pitchFamily="2" charset="-78"/>
              </a:rPr>
              <a:t>تجهيزات صنعتي(کالاهاي سرمايه اي) تخصصي اغلب وارداتي </a:t>
            </a:r>
            <a:r>
              <a:rPr lang="fa-IR" sz="2400" dirty="0">
                <a:cs typeface="B Zar" pitchFamily="2" charset="-78"/>
              </a:rPr>
              <a:t>است.</a:t>
            </a:r>
          </a:p>
          <a:p>
            <a:pPr>
              <a:lnSpc>
                <a:spcPct val="150000"/>
              </a:lnSpc>
            </a:pPr>
            <a:r>
              <a:rPr lang="fa-IR" sz="2400" dirty="0">
                <a:cs typeface="B Zar" pitchFamily="2" charset="-78"/>
              </a:rPr>
              <a:t>صنعت </a:t>
            </a:r>
            <a:r>
              <a:rPr lang="fa-IR" sz="2400" dirty="0" smtClean="0">
                <a:cs typeface="B Zar" pitchFamily="2" charset="-78"/>
              </a:rPr>
              <a:t>سرمايه بري </a:t>
            </a:r>
            <a:r>
              <a:rPr lang="fa-IR" sz="2400" dirty="0">
                <a:cs typeface="B Zar" pitchFamily="2" charset="-78"/>
              </a:rPr>
              <a:t>بوده و </a:t>
            </a:r>
            <a:r>
              <a:rPr lang="fa-IR" sz="2400" dirty="0" smtClean="0">
                <a:cs typeface="B Zar" pitchFamily="2" charset="-78"/>
              </a:rPr>
              <a:t>هزينه‌هاي سرمايه‌گذاري اولية بالايي </a:t>
            </a:r>
            <a:r>
              <a:rPr lang="fa-IR" sz="2400" dirty="0">
                <a:cs typeface="B Zar" pitchFamily="2" charset="-78"/>
              </a:rPr>
              <a:t>دارد</a:t>
            </a:r>
            <a:r>
              <a:rPr lang="fa-IR" sz="2400" dirty="0" smtClean="0">
                <a:cs typeface="B Zar" pitchFamily="2" charset="-78"/>
              </a:rPr>
              <a:t>.</a:t>
            </a:r>
          </a:p>
          <a:p>
            <a:pPr>
              <a:lnSpc>
                <a:spcPct val="150000"/>
              </a:lnSpc>
            </a:pPr>
            <a:r>
              <a:rPr lang="fa-IR" sz="2400" dirty="0" smtClean="0">
                <a:cs typeface="B Zar" pitchFamily="2" charset="-78"/>
              </a:rPr>
              <a:t>عملکرد صنعت تحت تاثير دوره‌هاي اقتصادي قرار دارد.</a:t>
            </a:r>
          </a:p>
          <a:p>
            <a:pPr>
              <a:lnSpc>
                <a:spcPct val="150000"/>
              </a:lnSpc>
            </a:pPr>
            <a:r>
              <a:rPr lang="fa-IR" sz="2400" dirty="0" smtClean="0">
                <a:cs typeface="B Zar" pitchFamily="2" charset="-78"/>
              </a:rPr>
              <a:t>بحث صيانت از منابع پايان‌پذير انرژي، ملاحظات اقتصادي اجتماعي خاص خود را دارد.</a:t>
            </a:r>
          </a:p>
          <a:p>
            <a:pPr>
              <a:lnSpc>
                <a:spcPct val="150000"/>
              </a:lnSpc>
            </a:pPr>
            <a:r>
              <a:rPr lang="fa-IR" sz="2400" dirty="0" smtClean="0">
                <a:cs typeface="B Zar" pitchFamily="2" charset="-78"/>
              </a:rPr>
              <a:t>ريسک‌هاي سيستماتيک مستقيما و شديدا اثر ميگذارد.</a:t>
            </a:r>
            <a:endParaRPr lang="en-US" sz="2400" dirty="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40</a:t>
            </a:fld>
            <a:endParaRPr lang="en-US" dirty="0"/>
          </a:p>
        </p:txBody>
      </p:sp>
    </p:spTree>
    <p:extLst>
      <p:ext uri="{BB962C8B-B14F-4D97-AF65-F5344CB8AC3E}">
        <p14:creationId xmlns:p14="http://schemas.microsoft.com/office/powerpoint/2010/main" val="782075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t>تأمين مالي نفت و گاز در گفتمان مديران</a:t>
            </a:r>
            <a:endParaRPr lang="en-US" sz="2800" dirty="0"/>
          </a:p>
        </p:txBody>
      </p:sp>
      <p:sp>
        <p:nvSpPr>
          <p:cNvPr id="3" name="Content Placeholder 2"/>
          <p:cNvSpPr>
            <a:spLocks noGrp="1"/>
          </p:cNvSpPr>
          <p:nvPr>
            <p:ph idx="1"/>
          </p:nvPr>
        </p:nvSpPr>
        <p:spPr>
          <a:xfrm>
            <a:off x="457200" y="1371601"/>
            <a:ext cx="8229600" cy="4800600"/>
          </a:xfrm>
        </p:spPr>
        <p:txBody>
          <a:bodyPr/>
          <a:lstStyle/>
          <a:p>
            <a:pPr marL="0" indent="0" algn="ctr">
              <a:lnSpc>
                <a:spcPct val="150000"/>
              </a:lnSpc>
              <a:spcBef>
                <a:spcPts val="0"/>
              </a:spcBef>
              <a:buNone/>
            </a:pPr>
            <a:r>
              <a:rPr lang="fa-IR" sz="1800" dirty="0" smtClean="0">
                <a:cs typeface="B Titr" pitchFamily="2" charset="-78"/>
              </a:rPr>
              <a:t>معاون </a:t>
            </a:r>
            <a:r>
              <a:rPr lang="fa-IR" sz="1800" dirty="0">
                <a:cs typeface="B Titr" pitchFamily="2" charset="-78"/>
              </a:rPr>
              <a:t>برنامه‌ريزي و نظارت بر منابع هيدروکربوري </a:t>
            </a:r>
            <a:br>
              <a:rPr lang="fa-IR" sz="1800" dirty="0">
                <a:cs typeface="B Titr" pitchFamily="2" charset="-78"/>
              </a:rPr>
            </a:br>
            <a:r>
              <a:rPr lang="fa-IR" sz="1800" dirty="0">
                <a:cs typeface="B Titr" pitchFamily="2" charset="-78"/>
              </a:rPr>
              <a:t>وزارت نفت 27 آبان </a:t>
            </a:r>
            <a:r>
              <a:rPr lang="fa-IR" sz="1800" dirty="0" smtClean="0">
                <a:cs typeface="B Titr" pitchFamily="2" charset="-78"/>
              </a:rPr>
              <a:t>1391</a:t>
            </a:r>
          </a:p>
          <a:p>
            <a:pPr>
              <a:lnSpc>
                <a:spcPct val="150000"/>
              </a:lnSpc>
              <a:spcBef>
                <a:spcPts val="0"/>
              </a:spcBef>
            </a:pPr>
            <a:r>
              <a:rPr lang="fa-IR" sz="2000" b="1" dirty="0" smtClean="0">
                <a:cs typeface="B Zar" pitchFamily="2" charset="-78"/>
              </a:rPr>
              <a:t>کل طرح‌هاي بخش </a:t>
            </a:r>
            <a:r>
              <a:rPr lang="fa-IR" sz="2000" b="1" dirty="0">
                <a:cs typeface="B Zar" pitchFamily="2" charset="-78"/>
              </a:rPr>
              <a:t>نفت و گاز صنعت نفت </a:t>
            </a:r>
            <a:endParaRPr lang="fa-IR" sz="2000" b="1" dirty="0" smtClean="0">
              <a:cs typeface="B Zar" pitchFamily="2" charset="-78"/>
            </a:endParaRPr>
          </a:p>
          <a:p>
            <a:pPr lvl="1">
              <a:lnSpc>
                <a:spcPct val="150000"/>
              </a:lnSpc>
              <a:spcBef>
                <a:spcPts val="0"/>
              </a:spcBef>
            </a:pPr>
            <a:r>
              <a:rPr lang="fa-IR" sz="2000" dirty="0" smtClean="0">
                <a:cs typeface="B Zar" pitchFamily="2" charset="-78"/>
              </a:rPr>
              <a:t>در </a:t>
            </a:r>
            <a:r>
              <a:rPr lang="fa-IR" sz="2000" dirty="0">
                <a:cs typeface="B Zar" pitchFamily="2" charset="-78"/>
              </a:rPr>
              <a:t>برنامه پنجم توسعه: 95 طرح با </a:t>
            </a:r>
            <a:r>
              <a:rPr lang="fa-IR" sz="2000" dirty="0" smtClean="0">
                <a:cs typeface="B Zar" pitchFamily="2" charset="-78"/>
              </a:rPr>
              <a:t>سرمايه‌گذاري </a:t>
            </a:r>
            <a:r>
              <a:rPr lang="fa-IR" sz="2000" dirty="0">
                <a:cs typeface="B Zar" pitchFamily="2" charset="-78"/>
              </a:rPr>
              <a:t>لازم : 119ميليارد و 600 ميليون دلار </a:t>
            </a:r>
            <a:endParaRPr lang="en-US" sz="2000" dirty="0">
              <a:cs typeface="B Zar" pitchFamily="2" charset="-78"/>
            </a:endParaRPr>
          </a:p>
          <a:p>
            <a:pPr>
              <a:lnSpc>
                <a:spcPct val="150000"/>
              </a:lnSpc>
              <a:spcBef>
                <a:spcPts val="0"/>
              </a:spcBef>
            </a:pPr>
            <a:r>
              <a:rPr lang="fa-IR" sz="2000" b="1" dirty="0">
                <a:cs typeface="B Zar" pitchFamily="2" charset="-78"/>
              </a:rPr>
              <a:t>بخش </a:t>
            </a:r>
            <a:r>
              <a:rPr lang="fa-IR" sz="2000" b="1" dirty="0" smtClean="0">
                <a:cs typeface="B Zar" pitchFamily="2" charset="-78"/>
              </a:rPr>
              <a:t>بالادستي</a:t>
            </a:r>
            <a:r>
              <a:rPr lang="fa-IR" sz="2400" dirty="0" smtClean="0">
                <a:cs typeface="B Zar" pitchFamily="2" charset="-78"/>
              </a:rPr>
              <a:t>:</a:t>
            </a:r>
          </a:p>
          <a:p>
            <a:pPr lvl="1">
              <a:lnSpc>
                <a:spcPct val="150000"/>
              </a:lnSpc>
              <a:spcBef>
                <a:spcPts val="0"/>
              </a:spcBef>
            </a:pPr>
            <a:r>
              <a:rPr lang="fa-IR" sz="2000" dirty="0" smtClean="0">
                <a:cs typeface="B Zar" pitchFamily="2" charset="-78"/>
              </a:rPr>
              <a:t> 57 </a:t>
            </a:r>
            <a:r>
              <a:rPr lang="fa-IR" sz="2000" dirty="0">
                <a:cs typeface="B Zar" pitchFamily="2" charset="-78"/>
              </a:rPr>
              <a:t>طرح با  67 ميليارد و 800 ميليون دلار </a:t>
            </a:r>
            <a:r>
              <a:rPr lang="fa-IR" sz="2000" dirty="0" smtClean="0">
                <a:cs typeface="B Zar" pitchFamily="2" charset="-78"/>
              </a:rPr>
              <a:t>نياز سرمايه‌گذاري</a:t>
            </a:r>
          </a:p>
          <a:p>
            <a:pPr marL="1200150" lvl="3" indent="-342900">
              <a:lnSpc>
                <a:spcPct val="150000"/>
              </a:lnSpc>
              <a:spcBef>
                <a:spcPts val="0"/>
              </a:spcBef>
            </a:pPr>
            <a:r>
              <a:rPr lang="fa-IR" dirty="0">
                <a:cs typeface="B Zar" pitchFamily="2" charset="-78"/>
              </a:rPr>
              <a:t>14 طرح در زمينه اجراي </a:t>
            </a:r>
            <a:r>
              <a:rPr lang="fa-IR" dirty="0" smtClean="0">
                <a:cs typeface="B Zar" pitchFamily="2" charset="-78"/>
              </a:rPr>
              <a:t>پروژه‌هاي توسعه ميدان‌هاي گازي</a:t>
            </a:r>
            <a:endParaRPr lang="fa-IR" dirty="0">
              <a:cs typeface="B Zar" pitchFamily="2" charset="-78"/>
            </a:endParaRPr>
          </a:p>
          <a:p>
            <a:pPr marL="1200150" lvl="3" indent="-342900">
              <a:lnSpc>
                <a:spcPct val="150000"/>
              </a:lnSpc>
              <a:spcBef>
                <a:spcPts val="0"/>
              </a:spcBef>
            </a:pPr>
            <a:r>
              <a:rPr lang="fa-IR" dirty="0" smtClean="0">
                <a:cs typeface="B Zar" pitchFamily="2" charset="-78"/>
              </a:rPr>
              <a:t>13 </a:t>
            </a:r>
            <a:r>
              <a:rPr lang="fa-IR" dirty="0">
                <a:cs typeface="B Zar" pitchFamily="2" charset="-78"/>
              </a:rPr>
              <a:t>طرح براي پروژه‌هاي توسعه </a:t>
            </a:r>
            <a:r>
              <a:rPr lang="fa-IR" dirty="0" smtClean="0">
                <a:cs typeface="B Zar" pitchFamily="2" charset="-78"/>
              </a:rPr>
              <a:t>ميدان‌هاي نفتي</a:t>
            </a:r>
            <a:endParaRPr lang="fa-IR" dirty="0">
              <a:cs typeface="B Zar" pitchFamily="2" charset="-78"/>
            </a:endParaRPr>
          </a:p>
          <a:p>
            <a:pPr marL="1200150" lvl="3" indent="-342900">
              <a:lnSpc>
                <a:spcPct val="150000"/>
              </a:lnSpc>
              <a:spcBef>
                <a:spcPts val="0"/>
              </a:spcBef>
            </a:pPr>
            <a:r>
              <a:rPr lang="fa-IR" dirty="0" smtClean="0">
                <a:cs typeface="B Zar" pitchFamily="2" charset="-78"/>
              </a:rPr>
              <a:t>10 </a:t>
            </a:r>
            <a:r>
              <a:rPr lang="fa-IR" dirty="0">
                <a:cs typeface="B Zar" pitchFamily="2" charset="-78"/>
              </a:rPr>
              <a:t>طرح در زمينه پروژه‌هاي توسعه ديگر </a:t>
            </a:r>
            <a:r>
              <a:rPr lang="fa-IR" dirty="0" smtClean="0">
                <a:cs typeface="B Zar" pitchFamily="2" charset="-78"/>
              </a:rPr>
              <a:t>ميدان‌هاي نفت </a:t>
            </a:r>
            <a:r>
              <a:rPr lang="fa-IR" dirty="0">
                <a:cs typeface="B Zar" pitchFamily="2" charset="-78"/>
              </a:rPr>
              <a:t>و گاز </a:t>
            </a:r>
          </a:p>
          <a:p>
            <a:pPr marL="1200150" lvl="3" indent="-342900">
              <a:lnSpc>
                <a:spcPct val="150000"/>
              </a:lnSpc>
              <a:spcBef>
                <a:spcPts val="0"/>
              </a:spcBef>
            </a:pPr>
            <a:r>
              <a:rPr lang="fa-IR" dirty="0" smtClean="0">
                <a:cs typeface="B Zar" pitchFamily="2" charset="-78"/>
              </a:rPr>
              <a:t>20 </a:t>
            </a:r>
            <a:r>
              <a:rPr lang="fa-IR" dirty="0">
                <a:cs typeface="B Zar" pitchFamily="2" charset="-78"/>
              </a:rPr>
              <a:t>پروژه در زمينه </a:t>
            </a:r>
            <a:r>
              <a:rPr lang="fa-IR" dirty="0" smtClean="0">
                <a:cs typeface="B Zar" pitchFamily="2" charset="-78"/>
              </a:rPr>
              <a:t>ايستگاه‌هاي جمع‌آوري </a:t>
            </a:r>
            <a:r>
              <a:rPr lang="fa-IR" dirty="0">
                <a:cs typeface="B Zar" pitchFamily="2" charset="-78"/>
              </a:rPr>
              <a:t>و تزريق </a:t>
            </a:r>
            <a:r>
              <a:rPr lang="fa-IR" dirty="0" smtClean="0">
                <a:cs typeface="B Zar" pitchFamily="2" charset="-78"/>
              </a:rPr>
              <a:t>گاز</a:t>
            </a: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41</a:t>
            </a:fld>
            <a:endParaRPr lang="en-US" dirty="0"/>
          </a:p>
        </p:txBody>
      </p:sp>
    </p:spTree>
    <p:extLst>
      <p:ext uri="{BB962C8B-B14F-4D97-AF65-F5344CB8AC3E}">
        <p14:creationId xmlns:p14="http://schemas.microsoft.com/office/powerpoint/2010/main" val="1460380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تأمين مالي </a:t>
            </a:r>
            <a:r>
              <a:rPr lang="fa-IR" dirty="0"/>
              <a:t>نفت و گاز در </a:t>
            </a:r>
            <a:r>
              <a:rPr lang="fa-IR" dirty="0" smtClean="0"/>
              <a:t>شرايط کنوني</a:t>
            </a:r>
            <a:endParaRPr lang="en-US" dirty="0"/>
          </a:p>
        </p:txBody>
      </p:sp>
      <p:sp>
        <p:nvSpPr>
          <p:cNvPr id="3" name="Content Placeholder 2"/>
          <p:cNvSpPr>
            <a:spLocks noGrp="1"/>
          </p:cNvSpPr>
          <p:nvPr>
            <p:ph idx="1"/>
          </p:nvPr>
        </p:nvSpPr>
        <p:spPr/>
        <p:txBody>
          <a:bodyPr/>
          <a:lstStyle/>
          <a:p>
            <a:pPr>
              <a:lnSpc>
                <a:spcPct val="150000"/>
              </a:lnSpc>
            </a:pPr>
            <a:r>
              <a:rPr lang="fa-IR" sz="2400" b="1" dirty="0" smtClean="0">
                <a:cs typeface="B Zar" pitchFamily="2" charset="-78"/>
              </a:rPr>
              <a:t>بخش پايين‌دستي</a:t>
            </a:r>
            <a:r>
              <a:rPr lang="fa-IR" sz="2400" dirty="0" smtClean="0">
                <a:cs typeface="B Zar" pitchFamily="2" charset="-78"/>
              </a:rPr>
              <a:t>:</a:t>
            </a:r>
          </a:p>
          <a:p>
            <a:pPr>
              <a:lnSpc>
                <a:spcPct val="150000"/>
              </a:lnSpc>
            </a:pPr>
            <a:r>
              <a:rPr lang="fa-IR" sz="2400" dirty="0" smtClean="0">
                <a:cs typeface="B Zar" pitchFamily="2" charset="-78"/>
              </a:rPr>
              <a:t>38 طرح </a:t>
            </a:r>
            <a:r>
              <a:rPr lang="fa-IR" sz="2400" dirty="0">
                <a:cs typeface="B Zar" pitchFamily="2" charset="-78"/>
              </a:rPr>
              <a:t>که 51 ميليارد و 800 ميليون دلاري </a:t>
            </a:r>
            <a:r>
              <a:rPr lang="fa-IR" sz="2400" dirty="0" smtClean="0">
                <a:cs typeface="B Zar" pitchFamily="2" charset="-78"/>
              </a:rPr>
              <a:t>سرمايه‌گذاري </a:t>
            </a:r>
            <a:endParaRPr lang="fa-IR" sz="2400" dirty="0">
              <a:cs typeface="B Zar" pitchFamily="2" charset="-78"/>
            </a:endParaRPr>
          </a:p>
          <a:p>
            <a:pPr marL="742950" lvl="2" indent="-342900">
              <a:lnSpc>
                <a:spcPct val="150000"/>
              </a:lnSpc>
            </a:pPr>
            <a:r>
              <a:rPr lang="fa-IR" sz="2000" dirty="0">
                <a:ea typeface="+mn-ea"/>
                <a:cs typeface="B Zar" pitchFamily="2" charset="-78"/>
              </a:rPr>
              <a:t>9 طرح ان جي ال</a:t>
            </a:r>
            <a:endParaRPr lang="en-US" sz="2000" dirty="0">
              <a:ea typeface="+mn-ea"/>
              <a:cs typeface="B Zar" pitchFamily="2" charset="-78"/>
            </a:endParaRPr>
          </a:p>
          <a:p>
            <a:pPr marL="742950" lvl="2" indent="-342900">
              <a:lnSpc>
                <a:spcPct val="150000"/>
              </a:lnSpc>
            </a:pPr>
            <a:r>
              <a:rPr lang="fa-IR" sz="2000" dirty="0">
                <a:ea typeface="+mn-ea"/>
                <a:cs typeface="B Zar" pitchFamily="2" charset="-78"/>
              </a:rPr>
              <a:t> </a:t>
            </a:r>
            <a:r>
              <a:rPr lang="fa-IR" sz="2000" dirty="0" smtClean="0">
                <a:ea typeface="+mn-ea"/>
                <a:cs typeface="B Zar" pitchFamily="2" charset="-78"/>
              </a:rPr>
              <a:t>7 طرح </a:t>
            </a:r>
            <a:r>
              <a:rPr lang="fa-IR" sz="2000" dirty="0">
                <a:ea typeface="+mn-ea"/>
                <a:cs typeface="B Zar" pitchFamily="2" charset="-78"/>
              </a:rPr>
              <a:t>براي اجراي </a:t>
            </a:r>
            <a:r>
              <a:rPr lang="fa-IR" sz="2000" dirty="0" smtClean="0">
                <a:ea typeface="+mn-ea"/>
                <a:cs typeface="B Zar" pitchFamily="2" charset="-78"/>
              </a:rPr>
              <a:t>پروژه‌هاي پالايشگاه </a:t>
            </a:r>
            <a:r>
              <a:rPr lang="fa-IR" sz="2000" dirty="0">
                <a:ea typeface="+mn-ea"/>
                <a:cs typeface="B Zar" pitchFamily="2" charset="-78"/>
              </a:rPr>
              <a:t>گازي و خطوط لوله</a:t>
            </a:r>
            <a:endParaRPr lang="en-US" sz="2000" dirty="0">
              <a:ea typeface="+mn-ea"/>
              <a:cs typeface="B Zar" pitchFamily="2" charset="-78"/>
            </a:endParaRPr>
          </a:p>
          <a:p>
            <a:pPr marL="742950" lvl="2" indent="-342900">
              <a:lnSpc>
                <a:spcPct val="150000"/>
              </a:lnSpc>
            </a:pPr>
            <a:r>
              <a:rPr lang="fa-IR" sz="2000" dirty="0" smtClean="0">
                <a:ea typeface="+mn-ea"/>
                <a:cs typeface="B Zar" pitchFamily="2" charset="-78"/>
              </a:rPr>
              <a:t>7 طرح </a:t>
            </a:r>
            <a:r>
              <a:rPr lang="fa-IR" sz="2000" dirty="0">
                <a:ea typeface="+mn-ea"/>
                <a:cs typeface="B Zar" pitchFamily="2" charset="-78"/>
              </a:rPr>
              <a:t>پالايشگاهي نفت خام  ميعانات گازي</a:t>
            </a:r>
            <a:endParaRPr lang="en-US" sz="2000" dirty="0">
              <a:ea typeface="+mn-ea"/>
              <a:cs typeface="B Zar" pitchFamily="2" charset="-78"/>
            </a:endParaRPr>
          </a:p>
          <a:p>
            <a:pPr marL="742950" lvl="2" indent="-342900">
              <a:lnSpc>
                <a:spcPct val="150000"/>
              </a:lnSpc>
            </a:pPr>
            <a:r>
              <a:rPr lang="fa-IR" sz="2000" dirty="0" smtClean="0">
                <a:ea typeface="+mn-ea"/>
                <a:cs typeface="B Zar" pitchFamily="2" charset="-78"/>
              </a:rPr>
              <a:t>15 </a:t>
            </a:r>
            <a:r>
              <a:rPr lang="fa-IR" sz="2000" dirty="0">
                <a:ea typeface="+mn-ea"/>
                <a:cs typeface="B Zar" pitchFamily="2" charset="-78"/>
              </a:rPr>
              <a:t>طرح خطوط لوله انتقال نفت خام و فراورده‌هاي </a:t>
            </a:r>
            <a:r>
              <a:rPr lang="fa-IR" sz="2000" dirty="0" smtClean="0">
                <a:ea typeface="+mn-ea"/>
                <a:cs typeface="B Zar" pitchFamily="2" charset="-78"/>
              </a:rPr>
              <a:t>اصلي</a:t>
            </a:r>
            <a:endParaRPr lang="en-US" sz="2000" dirty="0">
              <a:ea typeface="+mn-ea"/>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42</a:t>
            </a:fld>
            <a:endParaRPr lang="en-US" dirty="0"/>
          </a:p>
        </p:txBody>
      </p:sp>
    </p:spTree>
    <p:extLst>
      <p:ext uri="{BB962C8B-B14F-4D97-AF65-F5344CB8AC3E}">
        <p14:creationId xmlns:p14="http://schemas.microsoft.com/office/powerpoint/2010/main" val="10493526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dirty="0" smtClean="0"/>
              <a:t/>
            </a:r>
            <a:br>
              <a:rPr lang="en-US" sz="2400" dirty="0" smtClean="0"/>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endParaRPr lang="en-US" sz="24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
        <p:nvSpPr>
          <p:cNvPr id="3" name="Text Placeholder 2"/>
          <p:cNvSpPr>
            <a:spLocks noGrp="1"/>
          </p:cNvSpPr>
          <p:nvPr>
            <p:ph type="body" idx="1"/>
          </p:nvPr>
        </p:nvSpPr>
        <p:spPr/>
        <p:txBody>
          <a:bodyPr/>
          <a:lstStyle/>
          <a:p>
            <a:r>
              <a:rPr lang="fa-IR" dirty="0" smtClean="0"/>
              <a:t>  صکوک </a:t>
            </a:r>
          </a:p>
          <a:p>
            <a:r>
              <a:rPr lang="fa-IR" sz="3600" dirty="0" smtClean="0"/>
              <a:t>		و </a:t>
            </a:r>
          </a:p>
          <a:p>
            <a:r>
              <a:rPr lang="fa-IR" sz="3600" dirty="0"/>
              <a:t>	</a:t>
            </a:r>
            <a:r>
              <a:rPr lang="fa-IR" sz="3600" dirty="0" smtClean="0"/>
              <a:t>  تأمين مالي اسلامي در صنعت نفت</a:t>
            </a:r>
            <a:endParaRPr lang="en-US" sz="3600" dirty="0"/>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43</a:t>
            </a:fld>
            <a:endParaRPr lang="en-US" dirty="0"/>
          </a:p>
        </p:txBody>
      </p:sp>
      <p:sp>
        <p:nvSpPr>
          <p:cNvPr id="5" name="TextBox 4"/>
          <p:cNvSpPr txBox="1"/>
          <p:nvPr/>
        </p:nvSpPr>
        <p:spPr>
          <a:xfrm>
            <a:off x="722086" y="4720771"/>
            <a:ext cx="7772400" cy="1569660"/>
          </a:xfrm>
          <a:prstGeom prst="rect">
            <a:avLst/>
          </a:prstGeom>
          <a:noFill/>
        </p:spPr>
        <p:txBody>
          <a:bodyPr wrap="square" rtlCol="0">
            <a:spAutoFit/>
          </a:bodyPr>
          <a:lstStyle/>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تعريف</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تاريخچه</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بازيگران</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کارگردها</a:t>
            </a:r>
          </a:p>
        </p:txBody>
      </p:sp>
    </p:spTree>
    <p:extLst>
      <p:ext uri="{BB962C8B-B14F-4D97-AF65-F5344CB8AC3E}">
        <p14:creationId xmlns:p14="http://schemas.microsoft.com/office/powerpoint/2010/main" val="41944878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t>تأمين مالي با صکوک</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6706112"/>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t>تأمين مالي با صکوک</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00051647"/>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062922433"/>
              </p:ext>
            </p:extLst>
          </p:nvPr>
        </p:nvGraphicFramePr>
        <p:xfrm>
          <a:off x="1447800" y="3962400"/>
          <a:ext cx="6096000" cy="211836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مشارکت</a:t>
                      </a:r>
                      <a:endParaRPr 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اجاره</a:t>
                      </a:r>
                      <a:endParaRPr lang="en-US" dirty="0" smtClean="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مرابحه</a:t>
                      </a:r>
                      <a:endParaRPr 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استصناع </a:t>
                      </a:r>
                      <a:endParaRPr lang="en-US" dirty="0" smtClean="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 صکوک مضاربه </a:t>
                      </a:r>
                      <a:br>
                        <a:rPr lang="fa-IR" sz="1800" b="0" i="0" dirty="0" smtClean="0">
                          <a:cs typeface="B Nazanin" pitchFamily="2" charset="-78"/>
                        </a:rPr>
                      </a:br>
                      <a:endParaRPr 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سلم (سلف)</a:t>
                      </a:r>
                      <a:endParaRPr lang="en-US" dirty="0" smtClean="0"/>
                    </a:p>
                    <a:p>
                      <a:pPr algn="ctr"/>
                      <a:endParaRPr lang="en-US" dirty="0"/>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مساقات</a:t>
                      </a:r>
                      <a:endParaRPr 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مزارعه</a:t>
                      </a:r>
                      <a:endParaRPr lang="en-US" dirty="0" smtClean="0"/>
                    </a:p>
                  </a:txBody>
                  <a:tcPr/>
                </a:tc>
              </a:tr>
              <a:tr h="3403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نماينده سرمايه‌گذاري </a:t>
                      </a:r>
                      <a:endParaRPr 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a-IR" sz="1800" b="0" i="0" dirty="0" smtClean="0">
                          <a:cs typeface="B Nazanin" pitchFamily="2" charset="-78"/>
                        </a:rPr>
                        <a:t>صکوک مغارسه</a:t>
                      </a:r>
                      <a:endParaRPr lang="en-US" dirty="0" smtClean="0"/>
                    </a:p>
                  </a:txBody>
                  <a:tcPr/>
                </a:tc>
              </a:tr>
            </a:tbl>
          </a:graphicData>
        </a:graphic>
      </p:graphicFrame>
    </p:spTree>
    <p:extLst>
      <p:ext uri="{BB962C8B-B14F-4D97-AF65-F5344CB8AC3E}">
        <p14:creationId xmlns:p14="http://schemas.microsoft.com/office/powerpoint/2010/main" val="30600470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smtClean="0"/>
              <a:t>تأمين مالي با صکوک</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3514414"/>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46</a:t>
            </a:fld>
            <a:endParaRPr lang="en-US" dirty="0"/>
          </a:p>
        </p:txBody>
      </p:sp>
    </p:spTree>
    <p:extLst>
      <p:ext uri="{BB962C8B-B14F-4D97-AF65-F5344CB8AC3E}">
        <p14:creationId xmlns:p14="http://schemas.microsoft.com/office/powerpoint/2010/main" val="18854280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اوراق اجاره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440631"/>
              </p:ext>
            </p:extLst>
          </p:nvPr>
        </p:nvGraphicFramePr>
        <p:xfrm>
          <a:off x="457200" y="10668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47</a:t>
            </a:fld>
            <a:endParaRPr lang="en-US"/>
          </a:p>
        </p:txBody>
      </p:sp>
    </p:spTree>
    <p:extLst>
      <p:ext uri="{BB962C8B-B14F-4D97-AF65-F5344CB8AC3E}">
        <p14:creationId xmlns:p14="http://schemas.microsoft.com/office/powerpoint/2010/main" val="31659902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200" dirty="0"/>
              <a:t>اوراق اجاره</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84862687"/>
              </p:ext>
            </p:extLst>
          </p:nvPr>
        </p:nvGraphicFramePr>
        <p:xfrm>
          <a:off x="457200" y="1524000"/>
          <a:ext cx="8001000" cy="472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48</a:t>
            </a:fld>
            <a:endParaRPr lang="en-US" dirty="0"/>
          </a:p>
        </p:txBody>
      </p:sp>
    </p:spTree>
    <p:extLst>
      <p:ext uri="{BB962C8B-B14F-4D97-AF65-F5344CB8AC3E}">
        <p14:creationId xmlns:p14="http://schemas.microsoft.com/office/powerpoint/2010/main" val="6971348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شماتيک انتشار صکوک اجاره</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49</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791" y="1143000"/>
            <a:ext cx="656701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773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سرمایه در اقتصاد، مالی و حسابداری</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a:t>
            </a:fld>
            <a:endParaRPr lang="en-US"/>
          </a:p>
        </p:txBody>
      </p:sp>
    </p:spTree>
    <p:extLst>
      <p:ext uri="{BB962C8B-B14F-4D97-AF65-F5344CB8AC3E}">
        <p14:creationId xmlns:p14="http://schemas.microsoft.com/office/powerpoint/2010/main" val="35839715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اوراق اجاره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4031933"/>
              </p:ext>
            </p:extLst>
          </p:nvPr>
        </p:nvGraphicFramePr>
        <p:xfrm>
          <a:off x="381000" y="1371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50</a:t>
            </a:fld>
            <a:endParaRPr lang="en-US"/>
          </a:p>
        </p:txBody>
      </p:sp>
    </p:spTree>
    <p:extLst>
      <p:ext uri="{BB962C8B-B14F-4D97-AF65-F5344CB8AC3E}">
        <p14:creationId xmlns:p14="http://schemas.microsoft.com/office/powerpoint/2010/main" val="5080727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اوراق اجاره</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51</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4031933"/>
              </p:ext>
            </p:extLst>
          </p:nvPr>
        </p:nvGraphicFramePr>
        <p:xfrm>
          <a:off x="381000" y="12954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اوراق اجاره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2353754"/>
              </p:ext>
            </p:extLst>
          </p:nvPr>
        </p:nvGraphicFramePr>
        <p:xfrm>
          <a:off x="457200" y="10668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52</a:t>
            </a:fld>
            <a:endParaRPr lang="en-US"/>
          </a:p>
        </p:txBody>
      </p:sp>
    </p:spTree>
    <p:extLst>
      <p:ext uri="{BB962C8B-B14F-4D97-AF65-F5344CB8AC3E}">
        <p14:creationId xmlns:p14="http://schemas.microsoft.com/office/powerpoint/2010/main" val="35192263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400" dirty="0" smtClean="0"/>
              <a:t>دارايي موضوع انتشار صکوک در صنعت نفت و گاز چه مي‌تواند باشد؟</a:t>
            </a:r>
            <a:endParaRPr lang="en-US" sz="2400" dirty="0"/>
          </a:p>
        </p:txBody>
      </p:sp>
      <p:sp>
        <p:nvSpPr>
          <p:cNvPr id="3" name="Content Placeholder 2"/>
          <p:cNvSpPr>
            <a:spLocks noGrp="1"/>
          </p:cNvSpPr>
          <p:nvPr>
            <p:ph idx="1"/>
          </p:nvPr>
        </p:nvSpPr>
        <p:spPr/>
        <p:txBody>
          <a:bodyPr/>
          <a:lstStyle/>
          <a:p>
            <a:pPr>
              <a:lnSpc>
                <a:spcPct val="150000"/>
              </a:lnSpc>
            </a:pPr>
            <a:r>
              <a:rPr lang="fa-IR" sz="2400" dirty="0" smtClean="0">
                <a:cs typeface="B Nazanin" pitchFamily="2" charset="-78"/>
              </a:rPr>
              <a:t>موضوع تأمين مالي خريد تجهيزات </a:t>
            </a:r>
            <a:r>
              <a:rPr lang="fa-IR" sz="2400" dirty="0">
                <a:cs typeface="B Nazanin" pitchFamily="2" charset="-78"/>
              </a:rPr>
              <a:t>مثلا </a:t>
            </a:r>
            <a:r>
              <a:rPr lang="fa-IR" sz="2400" dirty="0" smtClean="0">
                <a:cs typeface="B Nazanin" pitchFamily="2" charset="-78"/>
              </a:rPr>
              <a:t>مي‌تواند:</a:t>
            </a:r>
            <a:endParaRPr lang="fa-IR" sz="2400" dirty="0">
              <a:cs typeface="B Nazanin" pitchFamily="2" charset="-78"/>
            </a:endParaRPr>
          </a:p>
          <a:p>
            <a:pPr lvl="1">
              <a:lnSpc>
                <a:spcPct val="150000"/>
              </a:lnSpc>
            </a:pPr>
            <a:r>
              <a:rPr lang="fa-IR" sz="2000" b="1" dirty="0" smtClean="0">
                <a:cs typeface="B Nazanin" pitchFamily="2" charset="-78"/>
              </a:rPr>
              <a:t>حفاري</a:t>
            </a:r>
            <a:r>
              <a:rPr lang="fa-IR" sz="2000" dirty="0" smtClean="0">
                <a:cs typeface="B Nazanin" pitchFamily="2" charset="-78"/>
              </a:rPr>
              <a:t>: دکل حفاري دريا 3 هزار اسب بخار، انواع مته و لوله‌هاي جداري درون چاهي(</a:t>
            </a:r>
            <a:r>
              <a:rPr lang="en-US" sz="2000" dirty="0" smtClean="0">
                <a:cs typeface="B Nazanin" pitchFamily="2" charset="-78"/>
              </a:rPr>
              <a:t>Casing</a:t>
            </a:r>
            <a:r>
              <a:rPr lang="fa-IR" sz="2000" dirty="0" smtClean="0">
                <a:cs typeface="B Nazanin" pitchFamily="2" charset="-78"/>
              </a:rPr>
              <a:t>)</a:t>
            </a:r>
          </a:p>
          <a:p>
            <a:pPr lvl="1">
              <a:lnSpc>
                <a:spcPct val="150000"/>
              </a:lnSpc>
            </a:pPr>
            <a:endParaRPr lang="fa-IR" sz="2000" dirty="0" smtClean="0">
              <a:cs typeface="B Nazanin" pitchFamily="2" charset="-78"/>
            </a:endParaRPr>
          </a:p>
          <a:p>
            <a:pPr lvl="1">
              <a:lnSpc>
                <a:spcPct val="150000"/>
              </a:lnSpc>
            </a:pPr>
            <a:endParaRPr lang="fa-IR" sz="2000" dirty="0">
              <a:cs typeface="B Nazanin" pitchFamily="2" charset="-78"/>
            </a:endParaRPr>
          </a:p>
          <a:p>
            <a:pPr lvl="1">
              <a:lnSpc>
                <a:spcPct val="150000"/>
              </a:lnSpc>
            </a:pPr>
            <a:endParaRPr lang="fa-IR" sz="2000" dirty="0" smtClean="0">
              <a:cs typeface="B Nazanin" pitchFamily="2" charset="-78"/>
            </a:endParaRPr>
          </a:p>
          <a:p>
            <a:pPr lvl="1">
              <a:lnSpc>
                <a:spcPct val="150000"/>
              </a:lnSpc>
            </a:pPr>
            <a:endParaRPr lang="fa-IR" sz="2000" dirty="0" smtClean="0">
              <a:cs typeface="B Nazanin" pitchFamily="2" charset="-78"/>
            </a:endParaRPr>
          </a:p>
          <a:p>
            <a:pPr lvl="1">
              <a:lnSpc>
                <a:spcPct val="150000"/>
              </a:lnSpc>
            </a:pPr>
            <a:r>
              <a:rPr lang="fa-IR" sz="2000" b="1" dirty="0" smtClean="0">
                <a:cs typeface="B Nazanin" pitchFamily="2" charset="-78"/>
              </a:rPr>
              <a:t>بهره برداري</a:t>
            </a:r>
            <a:r>
              <a:rPr lang="fa-IR" sz="2000" dirty="0" smtClean="0">
                <a:cs typeface="B Nazanin" pitchFamily="2" charset="-78"/>
              </a:rPr>
              <a:t>: دستگاه‌هاي </a:t>
            </a:r>
            <a:r>
              <a:rPr lang="en-US" sz="2000" dirty="0" smtClean="0">
                <a:cs typeface="B Nazanin" pitchFamily="2" charset="-78"/>
              </a:rPr>
              <a:t>work Over </a:t>
            </a:r>
            <a:r>
              <a:rPr lang="fa-IR" sz="2000" dirty="0" smtClean="0">
                <a:cs typeface="B Nazanin" pitchFamily="2" charset="-78"/>
              </a:rPr>
              <a:t>مانندکويل تيوبينگ يا انواع شيرهاي اتصال</a:t>
            </a: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53</a:t>
            </a:fld>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667000"/>
            <a:ext cx="1208383" cy="128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ni-co.com/images/pro/globe_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943" y="4572000"/>
            <a:ext cx="1538287" cy="164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3767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400" dirty="0" smtClean="0"/>
              <a:t>دارايي موضوع انتشار صکوک در صنعت نفت و گاز چه مي‌تواند باشد؟</a:t>
            </a:r>
            <a:endParaRPr lang="en-US" sz="2400" dirty="0"/>
          </a:p>
        </p:txBody>
      </p:sp>
      <p:sp>
        <p:nvSpPr>
          <p:cNvPr id="3" name="Content Placeholder 2"/>
          <p:cNvSpPr>
            <a:spLocks noGrp="1"/>
          </p:cNvSpPr>
          <p:nvPr>
            <p:ph idx="1"/>
          </p:nvPr>
        </p:nvSpPr>
        <p:spPr/>
        <p:txBody>
          <a:bodyPr/>
          <a:lstStyle/>
          <a:p>
            <a:r>
              <a:rPr lang="fa-IR" sz="2400" dirty="0" smtClean="0">
                <a:cs typeface="B Nazanin" pitchFamily="2" charset="-78"/>
              </a:rPr>
              <a:t>موضوع تأمين مالي خريد تجهيزات مثلا مي‌تواند:</a:t>
            </a:r>
          </a:p>
          <a:p>
            <a:endParaRPr lang="fa-IR" sz="2400" dirty="0" smtClean="0">
              <a:cs typeface="B Nazanin" pitchFamily="2" charset="-78"/>
            </a:endParaRPr>
          </a:p>
          <a:p>
            <a:pPr lvl="1"/>
            <a:r>
              <a:rPr lang="fa-IR" sz="2000" b="1" dirty="0" smtClean="0">
                <a:cs typeface="B Nazanin" pitchFamily="2" charset="-78"/>
              </a:rPr>
              <a:t>اکتشاف: </a:t>
            </a:r>
          </a:p>
          <a:p>
            <a:pPr lvl="2"/>
            <a:r>
              <a:rPr lang="fa-IR" sz="1600" dirty="0" smtClean="0">
                <a:cs typeface="B Nazanin" pitchFamily="2" charset="-78"/>
              </a:rPr>
              <a:t>انواع دستگاه‌هاي لرزه نگاري(کاميون و قايق‌هاي لرزه نگار) </a:t>
            </a:r>
          </a:p>
          <a:p>
            <a:pPr lvl="2"/>
            <a:r>
              <a:rPr lang="fa-IR" sz="1600" dirty="0" smtClean="0">
                <a:cs typeface="B Nazanin" pitchFamily="2" charset="-78"/>
              </a:rPr>
              <a:t>چاه پيمايي(</a:t>
            </a:r>
            <a:r>
              <a:rPr lang="en-US" sz="1600" dirty="0" smtClean="0">
                <a:cs typeface="B Nazanin" pitchFamily="2" charset="-78"/>
              </a:rPr>
              <a:t>well logging</a:t>
            </a:r>
            <a:r>
              <a:rPr lang="fa-IR" sz="1600" dirty="0" smtClean="0">
                <a:cs typeface="B Nazanin" pitchFamily="2" charset="-78"/>
              </a:rPr>
              <a:t>)</a:t>
            </a:r>
          </a:p>
          <a:p>
            <a:pPr lvl="1"/>
            <a:endParaRPr lang="fa-IR" sz="2000" b="1" dirty="0" smtClean="0">
              <a:cs typeface="B Nazanin" pitchFamily="2" charset="-78"/>
            </a:endParaRPr>
          </a:p>
          <a:p>
            <a:pPr lvl="1"/>
            <a:endParaRPr lang="fa-IR" sz="2000" b="1" dirty="0">
              <a:cs typeface="B Nazanin" pitchFamily="2" charset="-78"/>
            </a:endParaRPr>
          </a:p>
          <a:p>
            <a:pPr lvl="1"/>
            <a:r>
              <a:rPr lang="fa-IR" sz="2000" b="1" dirty="0" smtClean="0">
                <a:cs typeface="B Nazanin" pitchFamily="2" charset="-78"/>
              </a:rPr>
              <a:t>پتروشيمي و پالايشگاه</a:t>
            </a:r>
            <a:r>
              <a:rPr lang="fa-IR" sz="2000" dirty="0" smtClean="0">
                <a:cs typeface="B Nazanin" pitchFamily="2" charset="-78"/>
              </a:rPr>
              <a:t>: </a:t>
            </a:r>
          </a:p>
          <a:p>
            <a:pPr lvl="2"/>
            <a:r>
              <a:rPr lang="fa-IR" sz="1600" dirty="0" smtClean="0">
                <a:cs typeface="B Nazanin" pitchFamily="2" charset="-78"/>
              </a:rPr>
              <a:t>تجهيزات ابزاردقيق</a:t>
            </a: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54</a:t>
            </a:fld>
            <a:endParaRPr lang="en-US" dirty="0"/>
          </a:p>
        </p:txBody>
      </p:sp>
      <p:pic>
        <p:nvPicPr>
          <p:cNvPr id="6146" name="Picture 2" descr="http://www.farspetro.com/images/petrochemic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9947" y="4477656"/>
            <a:ext cx="1588182" cy="141171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826164"/>
            <a:ext cx="1600200" cy="154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http://image.china-ogpe.com/pimage/1282/image/well_logging_equipment_Product12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1857" y="2971800"/>
            <a:ext cx="1961383" cy="124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4827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858000" cy="533400"/>
          </a:xfrm>
        </p:spPr>
        <p:txBody>
          <a:bodyPr/>
          <a:lstStyle/>
          <a:p>
            <a:r>
              <a:rPr lang="fa-IR" sz="2800" dirty="0" smtClean="0"/>
              <a:t>ويژگي دارايي موضوع انتشار صکوک طبق آيين‌نامه اجرايي</a:t>
            </a:r>
            <a:endParaRPr lang="en-US" sz="2800"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55</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902353754"/>
              </p:ext>
            </p:extLst>
          </p:nvPr>
        </p:nvGraphicFramePr>
        <p:xfrm>
          <a:off x="457200" y="14478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7276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858000" cy="533400"/>
          </a:xfrm>
        </p:spPr>
        <p:txBody>
          <a:bodyPr/>
          <a:lstStyle/>
          <a:p>
            <a:r>
              <a:rPr lang="fa-IR" sz="2800" dirty="0" smtClean="0"/>
              <a:t>ويژگي دارايي موضوع انتشار صکوک طبق آيين‌نامه اجرايي</a:t>
            </a:r>
            <a:endParaRPr lang="en-US" sz="2800"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56</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902353754"/>
              </p:ext>
            </p:extLst>
          </p:nvPr>
        </p:nvGraphicFramePr>
        <p:xfrm>
          <a:off x="457200" y="14478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7276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smtClean="0"/>
              <a:t>ويژگي باني صکوک طبق آيين نامه اجرايي</a:t>
            </a:r>
            <a:endParaRPr lang="en-US" sz="3600" dirty="0"/>
          </a:p>
        </p:txBody>
      </p:sp>
      <p:graphicFrame>
        <p:nvGraphicFramePr>
          <p:cNvPr id="6" name="Content Placeholder 5"/>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شرايط باني</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7387101"/>
              </p:ext>
            </p:extLst>
          </p:nvPr>
        </p:nvGraphicFramePr>
        <p:xfrm>
          <a:off x="457200" y="13716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58</a:t>
            </a:fld>
            <a:endParaRPr lang="en-US"/>
          </a:p>
        </p:txBody>
      </p:sp>
    </p:spTree>
    <p:extLst>
      <p:ext uri="{BB962C8B-B14F-4D97-AF65-F5344CB8AC3E}">
        <p14:creationId xmlns:p14="http://schemas.microsoft.com/office/powerpoint/2010/main" val="11080160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dirty="0" smtClean="0"/>
              <a:t/>
            </a:r>
            <a:br>
              <a:rPr lang="en-US" sz="2400" dirty="0" smtClean="0"/>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endParaRPr lang="en-US" sz="24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
        <p:nvSpPr>
          <p:cNvPr id="3" name="Text Placeholder 2"/>
          <p:cNvSpPr>
            <a:spLocks noGrp="1"/>
          </p:cNvSpPr>
          <p:nvPr>
            <p:ph type="body" idx="1"/>
          </p:nvPr>
        </p:nvSpPr>
        <p:spPr/>
        <p:txBody>
          <a:bodyPr/>
          <a:lstStyle/>
          <a:p>
            <a:r>
              <a:rPr lang="fa-IR" sz="4400" dirty="0" smtClean="0"/>
              <a:t>تأمين مالي </a:t>
            </a:r>
          </a:p>
          <a:p>
            <a:r>
              <a:rPr lang="fa-IR" sz="4400" dirty="0"/>
              <a:t>	</a:t>
            </a:r>
            <a:r>
              <a:rPr lang="fa-IR" sz="4400" dirty="0" smtClean="0"/>
              <a:t>ساختار يافته </a:t>
            </a:r>
          </a:p>
          <a:p>
            <a:r>
              <a:rPr lang="fa-IR" sz="4400" dirty="0" smtClean="0"/>
              <a:t>		پروژه محور</a:t>
            </a:r>
            <a:endParaRPr lang="en-US" sz="4400" dirty="0"/>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59</a:t>
            </a:fld>
            <a:endParaRPr lang="en-US" dirty="0"/>
          </a:p>
        </p:txBody>
      </p:sp>
      <p:sp>
        <p:nvSpPr>
          <p:cNvPr id="5" name="TextBox 4"/>
          <p:cNvSpPr txBox="1"/>
          <p:nvPr/>
        </p:nvSpPr>
        <p:spPr>
          <a:xfrm>
            <a:off x="685800" y="4724400"/>
            <a:ext cx="7772400" cy="1569660"/>
          </a:xfrm>
          <a:prstGeom prst="rect">
            <a:avLst/>
          </a:prstGeom>
          <a:noFill/>
        </p:spPr>
        <p:txBody>
          <a:bodyPr wrap="square" rtlCol="0">
            <a:spAutoFit/>
          </a:bodyPr>
          <a:lstStyle/>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تعريف</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تاريخچه</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بازيگران</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کارگردها</a:t>
            </a:r>
          </a:p>
        </p:txBody>
      </p:sp>
    </p:spTree>
    <p:extLst>
      <p:ext uri="{BB962C8B-B14F-4D97-AF65-F5344CB8AC3E}">
        <p14:creationId xmlns:p14="http://schemas.microsoft.com/office/powerpoint/2010/main" val="3785699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رابطۀاقتصاد، حسابداری و مالی</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a:t>
            </a:fld>
            <a:endParaRPr lang="en-US"/>
          </a:p>
        </p:txBody>
      </p:sp>
    </p:spTree>
    <p:extLst>
      <p:ext uri="{BB962C8B-B14F-4D97-AF65-F5344CB8AC3E}">
        <p14:creationId xmlns:p14="http://schemas.microsoft.com/office/powerpoint/2010/main" val="992133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تأمين مالي ساختاريافته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0853461"/>
              </p:ext>
            </p:extLst>
          </p:nvPr>
        </p:nvGraphicFramePr>
        <p:xfrm>
          <a:off x="457200" y="12954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60</a:t>
            </a:fld>
            <a:endParaRPr lang="en-US"/>
          </a:p>
        </p:txBody>
      </p:sp>
    </p:spTree>
    <p:extLst>
      <p:ext uri="{BB962C8B-B14F-4D97-AF65-F5344CB8AC3E}">
        <p14:creationId xmlns:p14="http://schemas.microsoft.com/office/powerpoint/2010/main" val="11624990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تأمين مالي ساختاريافته</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5464172"/>
              </p:ext>
            </p:extLst>
          </p:nvPr>
        </p:nvGraphicFramePr>
        <p:xfrm>
          <a:off x="457200" y="1371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61</a:t>
            </a:fld>
            <a:endParaRPr lang="en-US"/>
          </a:p>
        </p:txBody>
      </p:sp>
    </p:spTree>
    <p:extLst>
      <p:ext uri="{BB962C8B-B14F-4D97-AF65-F5344CB8AC3E}">
        <p14:creationId xmlns:p14="http://schemas.microsoft.com/office/powerpoint/2010/main" val="15698043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b="1" dirty="0" smtClean="0"/>
              <a:t>تأمين مالي </a:t>
            </a:r>
            <a:r>
              <a:rPr lang="fa-IR" sz="2800" b="1" dirty="0"/>
              <a:t>پروژه محور در </a:t>
            </a:r>
            <a:r>
              <a:rPr lang="fa-IR" sz="2800" b="1" dirty="0" smtClean="0"/>
              <a:t>برابر تأمين مالي </a:t>
            </a:r>
            <a:r>
              <a:rPr lang="fa-IR" sz="2800" b="1" dirty="0"/>
              <a:t>ناشر محور</a:t>
            </a:r>
            <a:endParaRPr lang="en-US" sz="2800" dirty="0"/>
          </a:p>
        </p:txBody>
      </p:sp>
      <p:sp>
        <p:nvSpPr>
          <p:cNvPr id="3" name="Content Placeholder 2"/>
          <p:cNvSpPr>
            <a:spLocks noGrp="1"/>
          </p:cNvSpPr>
          <p:nvPr>
            <p:ph idx="1"/>
          </p:nvPr>
        </p:nvSpPr>
        <p:spPr>
          <a:xfrm>
            <a:off x="457200" y="1371600"/>
            <a:ext cx="8229600" cy="5029199"/>
          </a:xfrm>
        </p:spPr>
        <p:txBody>
          <a:bodyPr/>
          <a:lstStyle/>
          <a:p>
            <a:pPr>
              <a:lnSpc>
                <a:spcPct val="150000"/>
              </a:lnSpc>
            </a:pPr>
            <a:r>
              <a:rPr lang="fa-IR" sz="2300" dirty="0" smtClean="0">
                <a:cs typeface="B Nazanin" pitchFamily="2" charset="-78"/>
              </a:rPr>
              <a:t>عدم‌خروج </a:t>
            </a:r>
            <a:r>
              <a:rPr lang="fa-IR" sz="2300" dirty="0">
                <a:cs typeface="B Nazanin" pitchFamily="2" charset="-78"/>
              </a:rPr>
              <a:t>نقدينگي در طول عمر پروژه </a:t>
            </a:r>
            <a:r>
              <a:rPr lang="fa-IR" sz="2300" dirty="0" smtClean="0">
                <a:cs typeface="B Nazanin" pitchFamily="2" charset="-78"/>
              </a:rPr>
              <a:t>به‌دليل عدم‌تقسيم </a:t>
            </a:r>
            <a:r>
              <a:rPr lang="fa-IR" sz="2300" dirty="0">
                <a:cs typeface="B Nazanin" pitchFamily="2" charset="-78"/>
              </a:rPr>
              <a:t>سود </a:t>
            </a:r>
            <a:r>
              <a:rPr lang="fa-IR" sz="2300" dirty="0" smtClean="0">
                <a:cs typeface="B Nazanin" pitchFamily="2" charset="-78"/>
              </a:rPr>
              <a:t>پروژه‌اي كه </a:t>
            </a:r>
            <a:r>
              <a:rPr lang="fa-IR" sz="2300" dirty="0">
                <a:cs typeface="B Nazanin" pitchFamily="2" charset="-78"/>
              </a:rPr>
              <a:t>هنوز به پايان نرسيده </a:t>
            </a:r>
            <a:r>
              <a:rPr lang="fa-IR" sz="2300" dirty="0" smtClean="0">
                <a:cs typeface="B Nazanin" pitchFamily="2" charset="-78"/>
              </a:rPr>
              <a:t>است.</a:t>
            </a:r>
          </a:p>
          <a:p>
            <a:pPr>
              <a:lnSpc>
                <a:spcPct val="150000"/>
              </a:lnSpc>
            </a:pPr>
            <a:r>
              <a:rPr lang="fa-IR" sz="2300" dirty="0">
                <a:cs typeface="B Nazanin" pitchFamily="2" charset="-78"/>
              </a:rPr>
              <a:t> </a:t>
            </a:r>
            <a:r>
              <a:rPr lang="fa-IR" sz="2300" dirty="0" smtClean="0">
                <a:cs typeface="B Nazanin" pitchFamily="2" charset="-78"/>
              </a:rPr>
              <a:t>نبود </a:t>
            </a:r>
            <a:r>
              <a:rPr lang="fa-IR" sz="2300" dirty="0">
                <a:cs typeface="B Nazanin" pitchFamily="2" charset="-78"/>
              </a:rPr>
              <a:t>الزامات ويژه براي ناشر و تفكيك پروژه از مالك آن در </a:t>
            </a:r>
            <a:r>
              <a:rPr lang="fa-IR" sz="2300" dirty="0" smtClean="0">
                <a:cs typeface="B Nazanin" pitchFamily="2" charset="-78"/>
              </a:rPr>
              <a:t>فرآيند تأمين مالي </a:t>
            </a:r>
            <a:r>
              <a:rPr lang="fa-IR" sz="2300" dirty="0">
                <a:cs typeface="B Nazanin" pitchFamily="2" charset="-78"/>
              </a:rPr>
              <a:t>و </a:t>
            </a:r>
            <a:r>
              <a:rPr lang="fa-IR" sz="2300" dirty="0" smtClean="0">
                <a:cs typeface="B Nazanin" pitchFamily="2" charset="-78"/>
              </a:rPr>
              <a:t>عملا گسترش </a:t>
            </a:r>
            <a:r>
              <a:rPr lang="fa-IR" sz="2300" dirty="0">
                <a:cs typeface="B Nazanin" pitchFamily="2" charset="-78"/>
              </a:rPr>
              <a:t>دامنه </a:t>
            </a:r>
            <a:r>
              <a:rPr lang="fa-IR" sz="2300" dirty="0" smtClean="0">
                <a:cs typeface="B Nazanin" pitchFamily="2" charset="-78"/>
              </a:rPr>
              <a:t>شمول تأمين مالي.</a:t>
            </a:r>
          </a:p>
          <a:p>
            <a:pPr>
              <a:lnSpc>
                <a:spcPct val="150000"/>
              </a:lnSpc>
            </a:pPr>
            <a:r>
              <a:rPr lang="fa-IR" sz="2300" dirty="0">
                <a:cs typeface="B Nazanin" pitchFamily="2" charset="-78"/>
              </a:rPr>
              <a:t> </a:t>
            </a:r>
            <a:r>
              <a:rPr lang="fa-IR" sz="2300" dirty="0" smtClean="0">
                <a:cs typeface="B Nazanin" pitchFamily="2" charset="-78"/>
              </a:rPr>
              <a:t>تاكيد </a:t>
            </a:r>
            <a:r>
              <a:rPr lang="fa-IR" sz="2300" dirty="0">
                <a:cs typeface="B Nazanin" pitchFamily="2" charset="-78"/>
              </a:rPr>
              <a:t>بر عوامل اجرايي و نظارتي پروژه و چگونگي اجراي آن </a:t>
            </a:r>
            <a:r>
              <a:rPr lang="fa-IR" sz="2300" dirty="0" smtClean="0">
                <a:cs typeface="B Nazanin" pitchFamily="2" charset="-78"/>
              </a:rPr>
              <a:t>به‌جاي </a:t>
            </a:r>
            <a:r>
              <a:rPr lang="fa-IR" sz="2300" dirty="0">
                <a:cs typeface="B Nazanin" pitchFamily="2" charset="-78"/>
              </a:rPr>
              <a:t>تمركز بر شرايط مالي و وثايق مالك </a:t>
            </a:r>
            <a:r>
              <a:rPr lang="fa-IR" sz="2300" dirty="0" smtClean="0">
                <a:cs typeface="B Nazanin" pitchFamily="2" charset="-78"/>
              </a:rPr>
              <a:t>پروژه.</a:t>
            </a:r>
          </a:p>
          <a:p>
            <a:pPr>
              <a:lnSpc>
                <a:spcPct val="150000"/>
              </a:lnSpc>
            </a:pPr>
            <a:r>
              <a:rPr lang="fa-IR" sz="2300" dirty="0" smtClean="0">
                <a:cs typeface="B Nazanin" pitchFamily="2" charset="-78"/>
              </a:rPr>
              <a:t>کاهش هزينه‌هاي نظارت و سازماندهي  ارکان تأمين مالي</a:t>
            </a:r>
          </a:p>
          <a:p>
            <a:pPr>
              <a:lnSpc>
                <a:spcPct val="150000"/>
              </a:lnSpc>
            </a:pPr>
            <a:r>
              <a:rPr lang="fa-IR" sz="2300" dirty="0" smtClean="0">
                <a:cs typeface="B Nazanin" pitchFamily="2" charset="-78"/>
              </a:rPr>
              <a:t>نظارت </a:t>
            </a:r>
            <a:r>
              <a:rPr lang="fa-IR" sz="2300" dirty="0">
                <a:cs typeface="B Nazanin" pitchFamily="2" charset="-78"/>
              </a:rPr>
              <a:t>و تمركز ويژه بر هر پروژه </a:t>
            </a:r>
            <a:r>
              <a:rPr lang="fa-IR" sz="2300" dirty="0" smtClean="0">
                <a:cs typeface="B Nazanin" pitchFamily="2" charset="-78"/>
              </a:rPr>
              <a:t>به‌عنوان </a:t>
            </a:r>
            <a:r>
              <a:rPr lang="fa-IR" sz="2300" dirty="0">
                <a:cs typeface="B Nazanin" pitchFamily="2" charset="-78"/>
              </a:rPr>
              <a:t>يك هويت مستقل و بهبود فرآيندهاي مديريتي و اجرايي </a:t>
            </a:r>
            <a:r>
              <a:rPr lang="fa-IR" sz="2300" dirty="0" smtClean="0">
                <a:cs typeface="B Nazanin" pitchFamily="2" charset="-78"/>
              </a:rPr>
              <a:t>آن</a:t>
            </a:r>
            <a:endParaRPr lang="en-US" sz="23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62</a:t>
            </a:fld>
            <a:endParaRPr lang="en-US" dirty="0"/>
          </a:p>
        </p:txBody>
      </p:sp>
    </p:spTree>
    <p:extLst>
      <p:ext uri="{BB962C8B-B14F-4D97-AF65-F5344CB8AC3E}">
        <p14:creationId xmlns:p14="http://schemas.microsoft.com/office/powerpoint/2010/main" val="21049951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6858000" cy="533400"/>
          </a:xfrm>
        </p:spPr>
        <p:txBody>
          <a:bodyPr/>
          <a:lstStyle/>
          <a:p>
            <a:r>
              <a:rPr lang="fa-IR" dirty="0" smtClean="0">
                <a:cs typeface="B Nazanin" pitchFamily="2" charset="-78"/>
              </a:rPr>
              <a:t>روند </a:t>
            </a:r>
            <a:r>
              <a:rPr lang="fa-IR" dirty="0" err="1" smtClean="0">
                <a:cs typeface="B Nazanin" pitchFamily="2" charset="-78"/>
              </a:rPr>
              <a:t>معاملات</a:t>
            </a:r>
            <a:r>
              <a:rPr lang="fa-IR" dirty="0" smtClean="0">
                <a:cs typeface="B Nazanin" pitchFamily="2" charset="-78"/>
              </a:rPr>
              <a:t> در صنعت نفت و گاز (</a:t>
            </a:r>
            <a:r>
              <a:rPr lang="en-US" dirty="0" smtClean="0">
                <a:cs typeface="B Nazanin" pitchFamily="2" charset="-78"/>
              </a:rPr>
              <a:t>JV</a:t>
            </a:r>
            <a:r>
              <a:rPr lang="fa-IR" dirty="0" smtClean="0">
                <a:cs typeface="B Nazanin" pitchFamily="2" charset="-78"/>
              </a:rPr>
              <a:t>)</a:t>
            </a:r>
            <a:endParaRPr lang="en-US" dirty="0">
              <a:cs typeface="B Nazanin" pitchFamily="2" charset="-78"/>
            </a:endParaRPr>
          </a:p>
        </p:txBody>
      </p:sp>
      <p:sp>
        <p:nvSpPr>
          <p:cNvPr id="3" name="Content Placeholder 2"/>
          <p:cNvSpPr>
            <a:spLocks noGrp="1"/>
          </p:cNvSpPr>
          <p:nvPr>
            <p:ph idx="1"/>
          </p:nvPr>
        </p:nvSpPr>
        <p:spPr/>
        <p:txBody>
          <a:bodyPr/>
          <a:lstStyle/>
          <a:p>
            <a:r>
              <a:rPr lang="fa-IR" dirty="0" smtClean="0">
                <a:cs typeface="B Zar" pitchFamily="2" charset="-78"/>
              </a:rPr>
              <a:t>حجم </a:t>
            </a:r>
            <a:r>
              <a:rPr lang="fa-IR" dirty="0" err="1" smtClean="0">
                <a:cs typeface="B Zar" pitchFamily="2" charset="-78"/>
              </a:rPr>
              <a:t>معاملات</a:t>
            </a:r>
            <a:r>
              <a:rPr lang="fa-IR" dirty="0" smtClean="0">
                <a:cs typeface="B Zar" pitchFamily="2" charset="-78"/>
              </a:rPr>
              <a:t> در </a:t>
            </a:r>
            <a:r>
              <a:rPr lang="fa-IR" dirty="0" err="1" smtClean="0">
                <a:cs typeface="B Zar" pitchFamily="2" charset="-78"/>
              </a:rPr>
              <a:t>مشارکت</a:t>
            </a:r>
            <a:r>
              <a:rPr lang="fa-IR" dirty="0" err="1" smtClean="0">
                <a:latin typeface="Arial"/>
                <a:cs typeface="Arial"/>
              </a:rPr>
              <a:t>‌</a:t>
            </a:r>
            <a:r>
              <a:rPr lang="fa-IR" dirty="0" err="1" smtClean="0">
                <a:cs typeface="B Zar" pitchFamily="2" charset="-78"/>
              </a:rPr>
              <a:t>های</a:t>
            </a:r>
            <a:r>
              <a:rPr lang="fa-IR" dirty="0" smtClean="0">
                <a:cs typeface="B Zar" pitchFamily="2" charset="-78"/>
              </a:rPr>
              <a:t> خاص صنایع نفت و گاز در سال 2010 معادل 226 میلیارد دلار بوده است، یعنی 33% بیشتر از سال 2009.</a:t>
            </a:r>
          </a:p>
          <a:p>
            <a:r>
              <a:rPr lang="fa-IR" dirty="0" smtClean="0">
                <a:cs typeface="B Zar" pitchFamily="2" charset="-78"/>
              </a:rPr>
              <a:t>دلایل اصلی برای انجام </a:t>
            </a:r>
            <a:r>
              <a:rPr lang="fa-IR" dirty="0" err="1">
                <a:cs typeface="B Zar" pitchFamily="2" charset="-78"/>
              </a:rPr>
              <a:t>مشارکت</a:t>
            </a:r>
            <a:r>
              <a:rPr lang="fa-IR" dirty="0" err="1">
                <a:cs typeface="Arial"/>
              </a:rPr>
              <a:t>‌</a:t>
            </a:r>
            <a:r>
              <a:rPr lang="fa-IR" dirty="0" err="1">
                <a:cs typeface="B Zar" pitchFamily="2" charset="-78"/>
              </a:rPr>
              <a:t>های</a:t>
            </a:r>
            <a:r>
              <a:rPr lang="fa-IR" dirty="0">
                <a:cs typeface="B Zar" pitchFamily="2" charset="-78"/>
              </a:rPr>
              <a:t> خاص </a:t>
            </a:r>
            <a:r>
              <a:rPr lang="fa-IR" dirty="0" smtClean="0">
                <a:cs typeface="B Zar" pitchFamily="2" charset="-78"/>
              </a:rPr>
              <a:t>عبارتند از: </a:t>
            </a:r>
          </a:p>
          <a:p>
            <a:pPr marL="0" indent="0">
              <a:buNone/>
            </a:pPr>
            <a:r>
              <a:rPr lang="fa-IR" dirty="0">
                <a:cs typeface="B Zar" pitchFamily="2" charset="-78"/>
              </a:rPr>
              <a:t> </a:t>
            </a:r>
            <a:r>
              <a:rPr lang="fa-IR" dirty="0" smtClean="0">
                <a:cs typeface="B Zar" pitchFamily="2" charset="-78"/>
              </a:rPr>
              <a:t>         الف) </a:t>
            </a:r>
            <a:r>
              <a:rPr lang="fa-IR" dirty="0" err="1" smtClean="0">
                <a:cs typeface="B Zar" pitchFamily="2" charset="-78"/>
              </a:rPr>
              <a:t>سرمایه</a:t>
            </a:r>
            <a:r>
              <a:rPr lang="fa-IR" dirty="0" err="1" smtClean="0">
                <a:latin typeface="Arial"/>
                <a:cs typeface="Arial"/>
              </a:rPr>
              <a:t>‌</a:t>
            </a:r>
            <a:r>
              <a:rPr lang="fa-IR" dirty="0" err="1" smtClean="0">
                <a:cs typeface="B Zar" pitchFamily="2" charset="-78"/>
              </a:rPr>
              <a:t>بر</a:t>
            </a:r>
            <a:r>
              <a:rPr lang="fa-IR" dirty="0" smtClean="0">
                <a:cs typeface="B Zar" pitchFamily="2" charset="-78"/>
              </a:rPr>
              <a:t> بودن صنایع </a:t>
            </a:r>
            <a:r>
              <a:rPr lang="fa-IR" dirty="0" err="1" smtClean="0">
                <a:cs typeface="B Zar" pitchFamily="2" charset="-78"/>
              </a:rPr>
              <a:t>بالادستی</a:t>
            </a:r>
            <a:endParaRPr lang="fa-IR" dirty="0" smtClean="0">
              <a:cs typeface="B Zar" pitchFamily="2" charset="-78"/>
            </a:endParaRPr>
          </a:p>
          <a:p>
            <a:pPr marL="0" indent="0">
              <a:buNone/>
            </a:pPr>
            <a:r>
              <a:rPr lang="fa-IR" dirty="0">
                <a:cs typeface="B Zar" pitchFamily="2" charset="-78"/>
              </a:rPr>
              <a:t> </a:t>
            </a:r>
            <a:r>
              <a:rPr lang="fa-IR" dirty="0" smtClean="0">
                <a:cs typeface="B Zar" pitchFamily="2" charset="-78"/>
              </a:rPr>
              <a:t>         ب) ریسک بالای </a:t>
            </a:r>
            <a:r>
              <a:rPr lang="fa-IR" dirty="0" err="1" smtClean="0">
                <a:cs typeface="B Zar" pitchFamily="2" charset="-78"/>
              </a:rPr>
              <a:t>پروژه</a:t>
            </a:r>
            <a:r>
              <a:rPr lang="fa-IR" dirty="0" err="1" smtClean="0">
                <a:latin typeface="Arial"/>
                <a:cs typeface="Arial"/>
              </a:rPr>
              <a:t>‌</a:t>
            </a:r>
            <a:r>
              <a:rPr lang="fa-IR" dirty="0" err="1" smtClean="0">
                <a:cs typeface="B Zar" pitchFamily="2" charset="-78"/>
              </a:rPr>
              <a:t>های</a:t>
            </a:r>
            <a:r>
              <a:rPr lang="fa-IR" dirty="0" smtClean="0">
                <a:cs typeface="B Zar" pitchFamily="2" charset="-78"/>
              </a:rPr>
              <a:t> اکتشاف</a:t>
            </a:r>
          </a:p>
          <a:p>
            <a:pPr marL="0" indent="0">
              <a:buNone/>
            </a:pPr>
            <a:r>
              <a:rPr lang="fa-IR" dirty="0">
                <a:cs typeface="B Zar" pitchFamily="2" charset="-78"/>
              </a:rPr>
              <a:t> </a:t>
            </a:r>
            <a:r>
              <a:rPr lang="fa-IR" dirty="0" smtClean="0">
                <a:cs typeface="B Zar" pitchFamily="2" charset="-78"/>
              </a:rPr>
              <a:t>         ج) دسترسی به </a:t>
            </a:r>
            <a:r>
              <a:rPr lang="fa-IR" dirty="0" err="1" smtClean="0">
                <a:cs typeface="B Zar" pitchFamily="2" charset="-78"/>
              </a:rPr>
              <a:t>فن</a:t>
            </a:r>
            <a:r>
              <a:rPr lang="fa-IR" dirty="0" err="1" smtClean="0">
                <a:latin typeface="Arial"/>
                <a:cs typeface="Arial"/>
              </a:rPr>
              <a:t>‌</a:t>
            </a:r>
            <a:r>
              <a:rPr lang="fa-IR" dirty="0" err="1" smtClean="0">
                <a:cs typeface="B Zar" pitchFamily="2" charset="-78"/>
              </a:rPr>
              <a:t>آوری</a:t>
            </a:r>
            <a:r>
              <a:rPr lang="fa-IR" dirty="0" err="1" smtClean="0">
                <a:latin typeface="Arial"/>
                <a:cs typeface="Arial"/>
              </a:rPr>
              <a:t>‌</a:t>
            </a:r>
            <a:r>
              <a:rPr lang="fa-IR" dirty="0" err="1" smtClean="0">
                <a:cs typeface="B Zar" pitchFamily="2" charset="-78"/>
              </a:rPr>
              <a:t>های</a:t>
            </a:r>
            <a:r>
              <a:rPr lang="fa-IR" dirty="0" smtClean="0">
                <a:cs typeface="B Zar" pitchFamily="2" charset="-78"/>
              </a:rPr>
              <a:t> سایرین</a:t>
            </a:r>
          </a:p>
          <a:p>
            <a:pPr marL="0" indent="0">
              <a:buNone/>
            </a:pPr>
            <a:r>
              <a:rPr lang="fa-IR" dirty="0">
                <a:cs typeface="B Zar" pitchFamily="2" charset="-78"/>
              </a:rPr>
              <a:t> </a:t>
            </a:r>
            <a:r>
              <a:rPr lang="fa-IR" dirty="0" smtClean="0">
                <a:cs typeface="B Zar" pitchFamily="2" charset="-78"/>
              </a:rPr>
              <a:t>         د) دسترسی به منابع و </a:t>
            </a:r>
            <a:r>
              <a:rPr lang="fa-IR" dirty="0" err="1" smtClean="0">
                <a:cs typeface="B Zar" pitchFamily="2" charset="-78"/>
              </a:rPr>
              <a:t>دارایی</a:t>
            </a:r>
            <a:r>
              <a:rPr lang="fa-IR" dirty="0" err="1" smtClean="0">
                <a:latin typeface="Arial"/>
                <a:cs typeface="Arial"/>
              </a:rPr>
              <a:t>‌</a:t>
            </a:r>
            <a:r>
              <a:rPr lang="fa-IR" dirty="0" err="1" smtClean="0">
                <a:cs typeface="B Zar" pitchFamily="2" charset="-78"/>
              </a:rPr>
              <a:t>های</a:t>
            </a:r>
            <a:r>
              <a:rPr lang="fa-IR" dirty="0" smtClean="0">
                <a:cs typeface="B Zar" pitchFamily="2" charset="-78"/>
              </a:rPr>
              <a:t> سایرین</a:t>
            </a:r>
          </a:p>
          <a:p>
            <a:pPr marL="0" indent="0">
              <a:buNone/>
            </a:pPr>
            <a:r>
              <a:rPr lang="fa-IR" dirty="0">
                <a:cs typeface="B Zar" pitchFamily="2" charset="-78"/>
              </a:rPr>
              <a:t> </a:t>
            </a:r>
            <a:r>
              <a:rPr lang="fa-IR" dirty="0" smtClean="0">
                <a:cs typeface="B Zar" pitchFamily="2" charset="-78"/>
              </a:rPr>
              <a:t>         ه) بهینه کردن </a:t>
            </a:r>
            <a:r>
              <a:rPr lang="fa-IR" dirty="0" err="1" smtClean="0">
                <a:cs typeface="B Zar" pitchFamily="2" charset="-78"/>
              </a:rPr>
              <a:t>زنجیرۀ</a:t>
            </a:r>
            <a:r>
              <a:rPr lang="fa-IR" dirty="0" smtClean="0">
                <a:cs typeface="B Zar" pitchFamily="2" charset="-78"/>
              </a:rPr>
              <a:t> تأمین در صنایع پایین دست</a:t>
            </a:r>
          </a:p>
          <a:p>
            <a:endParaRPr lang="en-US" dirty="0">
              <a:cs typeface="B Zar" pitchFamily="2" charset="-78"/>
            </a:endParaRPr>
          </a:p>
        </p:txBody>
      </p:sp>
      <p:sp>
        <p:nvSpPr>
          <p:cNvPr id="4" name="Slide Number Placeholder 3"/>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12827298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marL="0" indent="0">
              <a:buNone/>
            </a:pPr>
            <a:r>
              <a:rPr lang="fa-IR" dirty="0" smtClean="0">
                <a:cs typeface="B Zar" pitchFamily="2" charset="-78"/>
              </a:rPr>
              <a:t>           </a:t>
            </a:r>
            <a:r>
              <a:rPr lang="fa-IR" dirty="0">
                <a:cs typeface="B Zar" pitchFamily="2" charset="-78"/>
              </a:rPr>
              <a:t>د) </a:t>
            </a:r>
            <a:r>
              <a:rPr lang="fa-IR" dirty="0" err="1">
                <a:cs typeface="B Zar" pitchFamily="2" charset="-78"/>
              </a:rPr>
              <a:t>به</a:t>
            </a:r>
            <a:r>
              <a:rPr lang="fa-IR" dirty="0" err="1">
                <a:cs typeface="Arial"/>
              </a:rPr>
              <a:t>‌</a:t>
            </a:r>
            <a:r>
              <a:rPr lang="fa-IR" dirty="0" err="1">
                <a:cs typeface="B Zar" pitchFamily="2" charset="-78"/>
              </a:rPr>
              <a:t>دست</a:t>
            </a:r>
            <a:r>
              <a:rPr lang="fa-IR" dirty="0">
                <a:cs typeface="B Zar" pitchFamily="2" charset="-78"/>
              </a:rPr>
              <a:t> آوردن موقعیت در بازار و بهینه کردن </a:t>
            </a:r>
            <a:r>
              <a:rPr lang="fa-IR" dirty="0" smtClean="0">
                <a:cs typeface="B Zar" pitchFamily="2" charset="-78"/>
              </a:rPr>
              <a:t>سبد             </a:t>
            </a:r>
            <a:r>
              <a:rPr lang="fa-IR" dirty="0" err="1" smtClean="0">
                <a:cs typeface="B Zar" pitchFamily="2" charset="-78"/>
              </a:rPr>
              <a:t>کسب</a:t>
            </a:r>
            <a:r>
              <a:rPr lang="fa-IR" dirty="0" err="1" smtClean="0">
                <a:latin typeface="Arial"/>
                <a:cs typeface="Arial"/>
              </a:rPr>
              <a:t>‌</a:t>
            </a:r>
            <a:r>
              <a:rPr lang="fa-IR" dirty="0" err="1" smtClean="0">
                <a:cs typeface="B Zar" pitchFamily="2" charset="-78"/>
              </a:rPr>
              <a:t>وکار</a:t>
            </a:r>
            <a:r>
              <a:rPr lang="fa-IR" dirty="0" smtClean="0">
                <a:cs typeface="B Zar" pitchFamily="2" charset="-78"/>
              </a:rPr>
              <a:t> </a:t>
            </a:r>
          </a:p>
          <a:p>
            <a:pPr marL="0" indent="0">
              <a:buNone/>
            </a:pPr>
            <a:r>
              <a:rPr lang="fa-IR" dirty="0">
                <a:cs typeface="B Zar" pitchFamily="2" charset="-78"/>
              </a:rPr>
              <a:t> </a:t>
            </a:r>
            <a:r>
              <a:rPr lang="fa-IR" dirty="0" smtClean="0">
                <a:cs typeface="B Zar" pitchFamily="2" charset="-78"/>
              </a:rPr>
              <a:t>         ح) الزامات قانونی</a:t>
            </a:r>
          </a:p>
          <a:p>
            <a:pPr marL="0" indent="0">
              <a:buNone/>
            </a:pPr>
            <a:r>
              <a:rPr lang="fa-IR" dirty="0">
                <a:cs typeface="B Zar" pitchFamily="2" charset="-78"/>
              </a:rPr>
              <a:t> </a:t>
            </a:r>
            <a:r>
              <a:rPr lang="fa-IR" dirty="0" smtClean="0">
                <a:cs typeface="B Zar" pitchFamily="2" charset="-78"/>
              </a:rPr>
              <a:t>         و) </a:t>
            </a:r>
            <a:r>
              <a:rPr lang="fa-IR" dirty="0" err="1" smtClean="0">
                <a:cs typeface="B Zar" pitchFamily="2" charset="-78"/>
              </a:rPr>
              <a:t>حساسیت</a:t>
            </a:r>
            <a:r>
              <a:rPr lang="fa-IR" dirty="0" err="1" smtClean="0">
                <a:latin typeface="Arial"/>
                <a:cs typeface="Arial"/>
              </a:rPr>
              <a:t>‌</a:t>
            </a:r>
            <a:r>
              <a:rPr lang="fa-IR" dirty="0" err="1" smtClean="0">
                <a:cs typeface="B Zar" pitchFamily="2" charset="-78"/>
              </a:rPr>
              <a:t>های</a:t>
            </a:r>
            <a:r>
              <a:rPr lang="fa-IR" dirty="0" smtClean="0">
                <a:cs typeface="B Zar" pitchFamily="2" charset="-78"/>
              </a:rPr>
              <a:t> سیاسی یا کسب امنیت از نظر </a:t>
            </a:r>
            <a:r>
              <a:rPr lang="fa-IR" dirty="0">
                <a:cs typeface="B Zar" pitchFamily="2" charset="-78"/>
              </a:rPr>
              <a:t>تأمین </a:t>
            </a:r>
            <a:r>
              <a:rPr lang="fa-IR" dirty="0" smtClean="0">
                <a:cs typeface="B Zar" pitchFamily="2" charset="-78"/>
              </a:rPr>
              <a:t>انرژی</a:t>
            </a:r>
          </a:p>
          <a:p>
            <a:pPr marL="0" indent="0">
              <a:buNone/>
            </a:pPr>
            <a:endParaRPr lang="fa-IR"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64</a:t>
            </a:fld>
            <a:endParaRPr lang="en-US"/>
          </a:p>
        </p:txBody>
      </p:sp>
    </p:spTree>
    <p:extLst>
      <p:ext uri="{BB962C8B-B14F-4D97-AF65-F5344CB8AC3E}">
        <p14:creationId xmlns:p14="http://schemas.microsoft.com/office/powerpoint/2010/main" val="20785128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858000" cy="533400"/>
          </a:xfrm>
        </p:spPr>
        <p:txBody>
          <a:bodyPr/>
          <a:lstStyle/>
          <a:p>
            <a:r>
              <a:rPr lang="fa-IR" sz="3600" dirty="0" smtClean="0">
                <a:cs typeface="B Nazanin" pitchFamily="2" charset="-78"/>
              </a:rPr>
              <a:t>تعداد </a:t>
            </a:r>
            <a:r>
              <a:rPr lang="fa-IR" sz="3600" dirty="0" err="1" smtClean="0">
                <a:cs typeface="B Nazanin" pitchFamily="2" charset="-78"/>
              </a:rPr>
              <a:t>مشارکت</a:t>
            </a:r>
            <a:r>
              <a:rPr lang="fa-IR" sz="3600" dirty="0" err="1" smtClean="0">
                <a:latin typeface="Arial"/>
                <a:cs typeface="B Nazanin" pitchFamily="2" charset="-78"/>
              </a:rPr>
              <a:t>‌</a:t>
            </a:r>
            <a:r>
              <a:rPr lang="fa-IR" sz="3600" dirty="0" err="1" smtClean="0">
                <a:cs typeface="B Nazanin" pitchFamily="2" charset="-78"/>
              </a:rPr>
              <a:t>های</a:t>
            </a:r>
            <a:r>
              <a:rPr lang="fa-IR" sz="3600" dirty="0" smtClean="0">
                <a:cs typeface="B Nazanin" pitchFamily="2" charset="-78"/>
              </a:rPr>
              <a:t> خاص در </a:t>
            </a:r>
            <a:r>
              <a:rPr lang="fa-IR" sz="3600" dirty="0" err="1" smtClean="0">
                <a:cs typeface="B Nazanin" pitchFamily="2" charset="-78"/>
              </a:rPr>
              <a:t>حوزۀ</a:t>
            </a:r>
            <a:r>
              <a:rPr lang="fa-IR" sz="3600" dirty="0" smtClean="0">
                <a:cs typeface="B Nazanin" pitchFamily="2" charset="-78"/>
              </a:rPr>
              <a:t> نفت و گاز</a:t>
            </a:r>
            <a:endParaRPr lang="fa-IR" sz="36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65</a:t>
            </a:fld>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524000"/>
            <a:ext cx="7621944" cy="4328767"/>
          </a:xfrm>
        </p:spPr>
      </p:pic>
    </p:spTree>
    <p:extLst>
      <p:ext uri="{BB962C8B-B14F-4D97-AF65-F5344CB8AC3E}">
        <p14:creationId xmlns:p14="http://schemas.microsoft.com/office/powerpoint/2010/main" val="8116019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52400"/>
            <a:ext cx="6858000" cy="6057900"/>
          </a:xfrm>
          <a:prstGeom prst="rect">
            <a:avLst/>
          </a:prstGeom>
        </p:spPr>
      </p:pic>
    </p:spTree>
    <p:extLst>
      <p:ext uri="{BB962C8B-B14F-4D97-AF65-F5344CB8AC3E}">
        <p14:creationId xmlns:p14="http://schemas.microsoft.com/office/powerpoint/2010/main" val="28936479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شماتيک تأمين مالي پروژه محور</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67</a:t>
            </a:fld>
            <a:endParaRPr lang="en-US" dirty="0"/>
          </a:p>
        </p:txBody>
      </p:sp>
      <p:pic>
        <p:nvPicPr>
          <p:cNvPr id="717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11" t="5662" r="912" b="2327"/>
          <a:stretch>
            <a:fillRect/>
          </a:stretch>
        </p:blipFill>
        <p:spPr bwMode="auto">
          <a:xfrm>
            <a:off x="206326" y="1219200"/>
            <a:ext cx="840427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688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شماتيک تأمين مالي پروژه محور</a:t>
            </a:r>
            <a:endParaRPr lang="en-US" dirty="0"/>
          </a:p>
        </p:txBody>
      </p:sp>
      <p:sp>
        <p:nvSpPr>
          <p:cNvPr id="3" name="Content Placeholder 2"/>
          <p:cNvSpPr>
            <a:spLocks noGrp="1"/>
          </p:cNvSpPr>
          <p:nvPr>
            <p:ph idx="1"/>
          </p:nvPr>
        </p:nvSpPr>
        <p:spPr/>
        <p:txBody>
          <a:bodyPr/>
          <a:lstStyle/>
          <a:p>
            <a:pPr>
              <a:lnSpc>
                <a:spcPct val="150000"/>
              </a:lnSpc>
            </a:pPr>
            <a:r>
              <a:rPr lang="fa-IR" sz="2000" dirty="0" smtClean="0">
                <a:cs typeface="B Nazanin" pitchFamily="2" charset="-78"/>
              </a:rPr>
              <a:t>بخش اصلي و اوليه تشکيل سرمايه توسط سهامداران (</a:t>
            </a:r>
            <a:r>
              <a:rPr lang="en-US" sz="2000" dirty="0" smtClean="0">
                <a:cs typeface="B Nazanin" pitchFamily="2" charset="-78"/>
              </a:rPr>
              <a:t>Equity</a:t>
            </a:r>
            <a:r>
              <a:rPr lang="fa-IR" sz="2000" dirty="0" smtClean="0">
                <a:cs typeface="B Nazanin" pitchFamily="2" charset="-78"/>
              </a:rPr>
              <a:t>) صورت مي‌گيرد. (اغلب 30%) اين سهام‌داران همان </a:t>
            </a:r>
            <a:r>
              <a:rPr lang="en-US" sz="2000" dirty="0" smtClean="0">
                <a:cs typeface="B Nazanin" pitchFamily="2" charset="-78"/>
              </a:rPr>
              <a:t>sponsor</a:t>
            </a:r>
            <a:r>
              <a:rPr lang="fa-IR" sz="2000" dirty="0" smtClean="0">
                <a:cs typeface="B Nazanin" pitchFamily="2" charset="-78"/>
              </a:rPr>
              <a:t> هستند که پروژه را راه‌اندازي کرده‌اند.</a:t>
            </a:r>
          </a:p>
          <a:p>
            <a:pPr>
              <a:lnSpc>
                <a:spcPct val="150000"/>
              </a:lnSpc>
            </a:pPr>
            <a:r>
              <a:rPr lang="fa-IR" sz="2000" dirty="0" smtClean="0">
                <a:cs typeface="B Nazanin" pitchFamily="2" charset="-78"/>
              </a:rPr>
              <a:t>بخشي از منابع مورد نياز از بانک يا سنديکايي از بانک‌ها تأمين خواهد شد.</a:t>
            </a:r>
          </a:p>
          <a:p>
            <a:pPr>
              <a:lnSpc>
                <a:spcPct val="150000"/>
              </a:lnSpc>
            </a:pPr>
            <a:r>
              <a:rPr lang="fa-IR" sz="2000" dirty="0" smtClean="0">
                <a:cs typeface="B Nazanin" pitchFamily="2" charset="-78"/>
              </a:rPr>
              <a:t>در صورت محدوديت‌هاي وام‌گيري از شبکة بانکي، منابع با انتشار اوراق بدهي صورت خواهد پذيرفت.</a:t>
            </a:r>
            <a:endParaRPr lang="en-US" sz="2000" dirty="0" smtClean="0">
              <a:cs typeface="B Nazanin" pitchFamily="2" charset="-78"/>
            </a:endParaRPr>
          </a:p>
          <a:p>
            <a:pPr>
              <a:lnSpc>
                <a:spcPct val="150000"/>
              </a:lnSpc>
            </a:pPr>
            <a:r>
              <a:rPr lang="en-US" sz="2000" dirty="0" smtClean="0">
                <a:cs typeface="B Nazanin" pitchFamily="2" charset="-78"/>
              </a:rPr>
              <a:t>MLA </a:t>
            </a:r>
            <a:r>
              <a:rPr lang="fa-IR" sz="2000" dirty="0" smtClean="0">
                <a:cs typeface="B Nazanin" pitchFamily="2" charset="-78"/>
              </a:rPr>
              <a:t> (</a:t>
            </a:r>
            <a:r>
              <a:rPr lang="en-US" sz="2000" dirty="0" smtClean="0">
                <a:cs typeface="B Nazanin" pitchFamily="2" charset="-78"/>
              </a:rPr>
              <a:t>Multilateral Agency</a:t>
            </a:r>
            <a:r>
              <a:rPr lang="fa-IR" sz="2000" dirty="0" smtClean="0">
                <a:cs typeface="B Nazanin" pitchFamily="2" charset="-78"/>
              </a:rPr>
              <a:t>) سازمان‌هايي اغلب بين‌المللي هستند که در راستاي سياست‌هاي توسعه‌محور جهاني دست به اقداماتي مانند خريد بخشي از محصول مي‌کنند يا تضمين اسناد را تا حدي برعهده مي‌گيرند.</a:t>
            </a:r>
            <a:endParaRPr lang="en-US" sz="2000" dirty="0" smtClean="0">
              <a:cs typeface="B Nazanin" pitchFamily="2" charset="-78"/>
            </a:endParaRPr>
          </a:p>
          <a:p>
            <a:pPr>
              <a:lnSpc>
                <a:spcPct val="150000"/>
              </a:lnSpc>
            </a:pPr>
            <a:r>
              <a:rPr lang="fa-IR" sz="2000" dirty="0" smtClean="0">
                <a:cs typeface="B Nazanin" pitchFamily="2" charset="-78"/>
              </a:rPr>
              <a:t>ارکان ديگر مانند </a:t>
            </a:r>
            <a:r>
              <a:rPr lang="en-US" sz="2000" dirty="0" smtClean="0">
                <a:cs typeface="B Nazanin" pitchFamily="2" charset="-78"/>
              </a:rPr>
              <a:t>Trustee</a:t>
            </a:r>
            <a:r>
              <a:rPr lang="fa-IR" sz="2000" dirty="0" smtClean="0">
                <a:cs typeface="B Nazanin" pitchFamily="2" charset="-78"/>
              </a:rPr>
              <a:t>، </a:t>
            </a:r>
            <a:r>
              <a:rPr lang="en-US" sz="2000" dirty="0" smtClean="0">
                <a:cs typeface="B Nazanin" pitchFamily="2" charset="-78"/>
              </a:rPr>
              <a:t> Insurer</a:t>
            </a:r>
            <a:r>
              <a:rPr lang="fa-IR" sz="2000" dirty="0" smtClean="0">
                <a:cs typeface="B Nazanin" pitchFamily="2" charset="-78"/>
              </a:rPr>
              <a:t>و</a:t>
            </a:r>
            <a:r>
              <a:rPr lang="en-US" sz="2000" dirty="0" smtClean="0">
                <a:cs typeface="B Nazanin" pitchFamily="2" charset="-78"/>
              </a:rPr>
              <a:t>Underwriter </a:t>
            </a:r>
            <a:r>
              <a:rPr lang="fa-IR" sz="2000" dirty="0" smtClean="0">
                <a:cs typeface="B Nazanin" pitchFamily="2" charset="-78"/>
              </a:rPr>
              <a:t> حق‌الزحمة خدمات خود را دريافت خواهند کرد.</a:t>
            </a:r>
          </a:p>
          <a:p>
            <a:pPr>
              <a:lnSpc>
                <a:spcPct val="150000"/>
              </a:lnSpc>
            </a:pPr>
            <a:r>
              <a:rPr lang="en-US" sz="2000" dirty="0" smtClean="0">
                <a:cs typeface="B Nazanin" pitchFamily="2" charset="-78"/>
              </a:rPr>
              <a:t>Trustee</a:t>
            </a:r>
            <a:r>
              <a:rPr lang="fa-IR" sz="2000" dirty="0" smtClean="0">
                <a:cs typeface="B Nazanin" pitchFamily="2" charset="-78"/>
              </a:rPr>
              <a:t> به‌عنوان امين سرمايه‌گذاران ناظر بر فرآيند.</a:t>
            </a: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68</a:t>
            </a:fld>
            <a:endParaRPr lang="en-US" dirty="0"/>
          </a:p>
        </p:txBody>
      </p:sp>
    </p:spTree>
    <p:extLst>
      <p:ext uri="{BB962C8B-B14F-4D97-AF65-F5344CB8AC3E}">
        <p14:creationId xmlns:p14="http://schemas.microsoft.com/office/powerpoint/2010/main" val="8392871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شماتيک تأمين مالي پروژه محور</a:t>
            </a:r>
            <a:endParaRPr lang="en-US" dirty="0"/>
          </a:p>
        </p:txBody>
      </p:sp>
      <p:sp>
        <p:nvSpPr>
          <p:cNvPr id="3" name="Content Placeholder 2"/>
          <p:cNvSpPr>
            <a:spLocks noGrp="1"/>
          </p:cNvSpPr>
          <p:nvPr>
            <p:ph idx="1"/>
          </p:nvPr>
        </p:nvSpPr>
        <p:spPr>
          <a:xfrm>
            <a:off x="304800" y="1371600"/>
            <a:ext cx="8382000" cy="5026025"/>
          </a:xfrm>
        </p:spPr>
        <p:txBody>
          <a:bodyPr/>
          <a:lstStyle/>
          <a:p>
            <a:pPr>
              <a:lnSpc>
                <a:spcPts val="3300"/>
              </a:lnSpc>
            </a:pPr>
            <a:r>
              <a:rPr lang="fa-IR" sz="2000" dirty="0" smtClean="0">
                <a:cs typeface="B Nazanin" pitchFamily="2" charset="-78"/>
              </a:rPr>
              <a:t>متعهد پذيره نويس: تعهد خريد اوراق بهادار از ناشر و يا نماينده قانوني آن و تعهد پرداخت وجه كامل آن طبق قرارداد.</a:t>
            </a:r>
          </a:p>
          <a:p>
            <a:pPr>
              <a:lnSpc>
                <a:spcPts val="3300"/>
              </a:lnSpc>
            </a:pPr>
            <a:r>
              <a:rPr lang="fa-IR" sz="2000" dirty="0" smtClean="0">
                <a:cs typeface="B Nazanin" pitchFamily="2" charset="-78"/>
              </a:rPr>
              <a:t>بيمه‌گر: بيمه اموال و اشخاص در قبال خطرات (بيمه مالي نيست)</a:t>
            </a:r>
            <a:endParaRPr lang="en-US" sz="2000" dirty="0" smtClean="0">
              <a:cs typeface="B Nazanin" pitchFamily="2" charset="-78"/>
            </a:endParaRPr>
          </a:p>
          <a:p>
            <a:pPr>
              <a:lnSpc>
                <a:spcPts val="3300"/>
              </a:lnSpc>
            </a:pPr>
            <a:r>
              <a:rPr lang="fa-IR" sz="2000" dirty="0" smtClean="0">
                <a:cs typeface="B Nazanin" pitchFamily="2" charset="-78"/>
              </a:rPr>
              <a:t>اغلب قراردادهاي خريد به قيمت نقدي روز (شناور) مي‌باشد. (</a:t>
            </a:r>
            <a:r>
              <a:rPr lang="en-US" sz="2000" dirty="0" smtClean="0">
                <a:cs typeface="B Nazanin" pitchFamily="2" charset="-78"/>
              </a:rPr>
              <a:t>LNG Customer</a:t>
            </a:r>
            <a:r>
              <a:rPr lang="fa-IR" sz="2000" dirty="0" smtClean="0">
                <a:cs typeface="B Nazanin" pitchFamily="2" charset="-78"/>
              </a:rPr>
              <a:t>)</a:t>
            </a:r>
          </a:p>
          <a:p>
            <a:pPr>
              <a:lnSpc>
                <a:spcPts val="3300"/>
              </a:lnSpc>
            </a:pPr>
            <a:r>
              <a:rPr lang="fa-IR" sz="2000" dirty="0" smtClean="0">
                <a:cs typeface="B Nazanin" pitchFamily="2" charset="-78"/>
              </a:rPr>
              <a:t>پوشش ريسک نوسان قيمت معمولا  توسط سواپ انجام مي‌گيرد (</a:t>
            </a:r>
            <a:r>
              <a:rPr lang="en-US" sz="2000" dirty="0" smtClean="0">
                <a:cs typeface="B Nazanin" pitchFamily="2" charset="-78"/>
              </a:rPr>
              <a:t>Swap Dealer</a:t>
            </a:r>
            <a:r>
              <a:rPr lang="fa-IR" sz="2000" dirty="0" smtClean="0">
                <a:cs typeface="B Nazanin" pitchFamily="2" charset="-78"/>
              </a:rPr>
              <a:t>)</a:t>
            </a:r>
          </a:p>
          <a:p>
            <a:pPr>
              <a:lnSpc>
                <a:spcPts val="3300"/>
              </a:lnSpc>
            </a:pPr>
            <a:r>
              <a:rPr lang="fa-IR" sz="2000" dirty="0" smtClean="0">
                <a:cs typeface="B Nazanin" pitchFamily="2" charset="-78"/>
              </a:rPr>
              <a:t>تثبيت قيمت کالا به تثبيت جريان‌هاي نقدي آتي پروژه مي‌انجامد که اين امر موجبات انتشار اوراق درآمد ثابت را مهيا مي‌سازد.</a:t>
            </a:r>
          </a:p>
          <a:p>
            <a:pPr>
              <a:lnSpc>
                <a:spcPts val="3300"/>
              </a:lnSpc>
            </a:pPr>
            <a:r>
              <a:rPr lang="fa-IR" sz="2000" dirty="0" smtClean="0">
                <a:cs typeface="B Nazanin" pitchFamily="2" charset="-78"/>
              </a:rPr>
              <a:t>در اين مدل اغلب اسناد تجاري که ادعايي براي تحصيل منفعت آتي فروش محصولات نفت و گاز هستند در وثيقه اوراق مي‌مانند.</a:t>
            </a:r>
            <a:endParaRPr lang="en-US" sz="2000" dirty="0" smtClean="0">
              <a:cs typeface="B Nazanin" pitchFamily="2" charset="-78"/>
            </a:endParaRPr>
          </a:p>
          <a:p>
            <a:pPr>
              <a:lnSpc>
                <a:spcPts val="3300"/>
              </a:lnSpc>
            </a:pPr>
            <a:r>
              <a:rPr lang="fa-IR" sz="2000" dirty="0" smtClean="0">
                <a:cs typeface="B Nazanin" pitchFamily="2" charset="-78"/>
              </a:rPr>
              <a:t>برخي ارکان براي تقويت رتبة اعتباري اوراق بدهي در فرايند تأمين مالي به‌کار گرفته مي‌شوند (</a:t>
            </a:r>
            <a:r>
              <a:rPr lang="en-US" sz="2000" dirty="0" err="1" smtClean="0">
                <a:cs typeface="B Nazanin" pitchFamily="2" charset="-78"/>
              </a:rPr>
              <a:t>Ambac</a:t>
            </a:r>
            <a:r>
              <a:rPr lang="fa-IR" sz="2000" dirty="0" smtClean="0">
                <a:cs typeface="B Nazanin" pitchFamily="2" charset="-78"/>
              </a:rPr>
              <a:t>).</a:t>
            </a: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69</a:t>
            </a:fld>
            <a:endParaRPr lang="en-US" dirty="0"/>
          </a:p>
        </p:txBody>
      </p:sp>
    </p:spTree>
    <p:extLst>
      <p:ext uri="{BB962C8B-B14F-4D97-AF65-F5344CB8AC3E}">
        <p14:creationId xmlns:p14="http://schemas.microsoft.com/office/powerpoint/2010/main" val="2055775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7010400" cy="533400"/>
          </a:xfrm>
        </p:spPr>
        <p:txBody>
          <a:bodyPr/>
          <a:lstStyle/>
          <a:p>
            <a:r>
              <a:rPr lang="fa-IR" sz="3600" dirty="0" smtClean="0"/>
              <a:t>متخصص حسابداری به چه چیزهایی می‌اندیشد؟</a:t>
            </a:r>
            <a:endParaRPr lang="en-US" sz="3600"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cs typeface="B Zar" pitchFamily="2" charset="-78"/>
              </a:rPr>
              <a:pPr>
                <a:defRPr/>
              </a:pPr>
              <a:t>7</a:t>
            </a:fld>
            <a:endParaRPr lang="en-US">
              <a:cs typeface="B Zar" pitchFamily="2" charset="-78"/>
            </a:endParaRPr>
          </a:p>
        </p:txBody>
      </p:sp>
      <p:sp>
        <p:nvSpPr>
          <p:cNvPr id="5" name="Text Box 2"/>
          <p:cNvSpPr txBox="1">
            <a:spLocks noChangeArrowheads="1"/>
          </p:cNvSpPr>
          <p:nvPr/>
        </p:nvSpPr>
        <p:spPr bwMode="auto">
          <a:xfrm rot="20861228">
            <a:off x="29451" y="1880397"/>
            <a:ext cx="3390813"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kumimoji="0" lang="fa-IR" sz="2000" b="0" i="0" u="none" strike="noStrike" cap="none" normalizeH="0" baseline="0" dirty="0" smtClean="0">
                <a:ln>
                  <a:noFill/>
                </a:ln>
                <a:solidFill>
                  <a:schemeClr val="tx1"/>
                </a:solidFill>
                <a:effectLst/>
                <a:latin typeface="Arial" pitchFamily="34" charset="0"/>
                <a:ea typeface="Arial" pitchFamily="34" charset="0"/>
                <a:cs typeface="B Zar" pitchFamily="2" charset="-78"/>
              </a:rPr>
              <a:t>استانداردهای </a:t>
            </a:r>
            <a:r>
              <a:rPr lang="fa-IR" sz="2000" dirty="0" smtClean="0">
                <a:cs typeface="B Zar" pitchFamily="2" charset="-78"/>
              </a:rPr>
              <a:t>پذیرفته‌شدۀ حسابداری</a:t>
            </a:r>
            <a:endParaRPr lang="en-US" sz="2000" dirty="0" smtClean="0">
              <a:cs typeface="B Zar" pitchFamily="2" charset="-78"/>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B Zar" pitchFamily="2" charset="-78"/>
            </a:endParaRPr>
          </a:p>
        </p:txBody>
      </p:sp>
      <p:sp>
        <p:nvSpPr>
          <p:cNvPr id="7" name="Text Box 5"/>
          <p:cNvSpPr txBox="1">
            <a:spLocks noChangeArrowheads="1"/>
          </p:cNvSpPr>
          <p:nvPr/>
        </p:nvSpPr>
        <p:spPr bwMode="auto">
          <a:xfrm rot="1512910">
            <a:off x="4495800" y="2819401"/>
            <a:ext cx="2286000"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a:spcAft>
                <a:spcPts val="1000"/>
              </a:spcAft>
            </a:pPr>
            <a:r>
              <a:rPr lang="fa-IR" sz="2000" dirty="0" smtClean="0">
                <a:latin typeface="Arial" pitchFamily="34" charset="0"/>
                <a:ea typeface="Arial" pitchFamily="34" charset="0"/>
                <a:cs typeface="B Zar" pitchFamily="2" charset="-78"/>
              </a:rPr>
              <a:t>حسابداری بهای تمام شده</a:t>
            </a:r>
            <a:endParaRPr lang="en-US" sz="2000" dirty="0" smtClean="0">
              <a:latin typeface="Arial" pitchFamily="34" charset="0"/>
              <a:ea typeface="Arial" pitchFamily="34" charset="0"/>
              <a:cs typeface="B Zar" pitchFamily="2" charset="-78"/>
            </a:endParaRPr>
          </a:p>
        </p:txBody>
      </p:sp>
      <p:sp>
        <p:nvSpPr>
          <p:cNvPr id="8" name="Text Box 7"/>
          <p:cNvSpPr txBox="1">
            <a:spLocks noChangeArrowheads="1"/>
          </p:cNvSpPr>
          <p:nvPr/>
        </p:nvSpPr>
        <p:spPr bwMode="auto">
          <a:xfrm rot="1786865">
            <a:off x="6528516" y="2843580"/>
            <a:ext cx="2057400"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r>
              <a:rPr lang="fa-IR" sz="2000" dirty="0" smtClean="0">
                <a:cs typeface="B Zar" pitchFamily="2" charset="-78"/>
              </a:rPr>
              <a:t>سیستم موجودی انبار</a:t>
            </a:r>
            <a:endParaRPr lang="en-US" sz="2000" dirty="0">
              <a:cs typeface="B Zar" pitchFamily="2" charset="-78"/>
            </a:endParaRPr>
          </a:p>
        </p:txBody>
      </p:sp>
      <p:sp>
        <p:nvSpPr>
          <p:cNvPr id="9" name="Text Box 10"/>
          <p:cNvSpPr txBox="1">
            <a:spLocks noChangeArrowheads="1"/>
          </p:cNvSpPr>
          <p:nvPr/>
        </p:nvSpPr>
        <p:spPr bwMode="auto">
          <a:xfrm>
            <a:off x="6248400" y="1904999"/>
            <a:ext cx="2362200" cy="4270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fa-IR" sz="2000" dirty="0" smtClean="0">
                <a:cs typeface="B Zar" pitchFamily="2" charset="-78"/>
              </a:rPr>
              <a:t>تنظیم صورت‌های مالی</a:t>
            </a:r>
            <a:endParaRPr lang="en-US" sz="2000" dirty="0" smtClean="0">
              <a:cs typeface="B Zar" pitchFamily="2" charset="-78"/>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B Zar" pitchFamily="2" charset="-78"/>
            </a:endParaRPr>
          </a:p>
        </p:txBody>
      </p:sp>
      <p:sp>
        <p:nvSpPr>
          <p:cNvPr id="10" name="Text Box 2"/>
          <p:cNvSpPr txBox="1">
            <a:spLocks noChangeArrowheads="1"/>
          </p:cNvSpPr>
          <p:nvPr/>
        </p:nvSpPr>
        <p:spPr bwMode="auto">
          <a:xfrm>
            <a:off x="3252788" y="1981199"/>
            <a:ext cx="1676400" cy="381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r>
              <a:rPr lang="fa-IR" sz="2000" dirty="0" smtClean="0">
                <a:cs typeface="B Zar" pitchFamily="2" charset="-78"/>
              </a:rPr>
              <a:t>مدیریت مالیات‌ها</a:t>
            </a:r>
            <a:endParaRPr lang="en-US" sz="2000" dirty="0">
              <a:cs typeface="B Zar" pitchFamily="2" charset="-78"/>
            </a:endParaRPr>
          </a:p>
        </p:txBody>
      </p:sp>
      <p:sp>
        <p:nvSpPr>
          <p:cNvPr id="11" name="Text Box 8"/>
          <p:cNvSpPr txBox="1">
            <a:spLocks noChangeArrowheads="1"/>
          </p:cNvSpPr>
          <p:nvPr/>
        </p:nvSpPr>
        <p:spPr bwMode="auto">
          <a:xfrm rot="20556624">
            <a:off x="714880" y="2761151"/>
            <a:ext cx="2008723" cy="42280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fa-IR" sz="2000" dirty="0" smtClean="0">
                <a:cs typeface="B Zar" pitchFamily="2" charset="-78"/>
              </a:rPr>
              <a:t>مستندات</a:t>
            </a:r>
            <a:endParaRPr lang="en-US" sz="2000" dirty="0">
              <a:cs typeface="B Zar" pitchFamily="2" charset="-78"/>
            </a:endParaRPr>
          </a:p>
        </p:txBody>
      </p:sp>
      <p:sp>
        <p:nvSpPr>
          <p:cNvPr id="12" name="Text Box 2"/>
          <p:cNvSpPr txBox="1">
            <a:spLocks noChangeArrowheads="1"/>
          </p:cNvSpPr>
          <p:nvPr/>
        </p:nvSpPr>
        <p:spPr bwMode="auto">
          <a:xfrm rot="609117">
            <a:off x="2311276" y="3067684"/>
            <a:ext cx="2865354" cy="541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fa-IR" sz="2000" dirty="0" smtClean="0">
                <a:cs typeface="B Zar" pitchFamily="2" charset="-78"/>
              </a:rPr>
              <a:t>اقلام زیر خط</a:t>
            </a:r>
            <a:endParaRPr lang="en-US" sz="2000" dirty="0">
              <a:cs typeface="B Zar" pitchFamily="2" charset="-78"/>
            </a:endParaRPr>
          </a:p>
        </p:txBody>
      </p:sp>
      <p:sp>
        <p:nvSpPr>
          <p:cNvPr id="13" name="Text Box 8"/>
          <p:cNvSpPr txBox="1">
            <a:spLocks noChangeArrowheads="1"/>
          </p:cNvSpPr>
          <p:nvPr/>
        </p:nvSpPr>
        <p:spPr bwMode="auto">
          <a:xfrm>
            <a:off x="1219200" y="3733800"/>
            <a:ext cx="2514600" cy="381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fa-IR" sz="2000" dirty="0" smtClean="0">
                <a:cs typeface="B Zar" pitchFamily="2" charset="-78"/>
              </a:rPr>
              <a:t>حسابداری بر مبنای فعالیت</a:t>
            </a:r>
            <a:endParaRPr lang="en-US" sz="2000" dirty="0">
              <a:cs typeface="B Zar" pitchFamily="2" charset="-78"/>
            </a:endParaRPr>
          </a:p>
        </p:txBody>
      </p:sp>
      <p:sp>
        <p:nvSpPr>
          <p:cNvPr id="15" name="Text Box 8"/>
          <p:cNvSpPr txBox="1">
            <a:spLocks noChangeArrowheads="1"/>
          </p:cNvSpPr>
          <p:nvPr/>
        </p:nvSpPr>
        <p:spPr bwMode="auto">
          <a:xfrm rot="20713238">
            <a:off x="6275866" y="3727934"/>
            <a:ext cx="1219052" cy="541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fa-IR" sz="2000" dirty="0" smtClean="0">
                <a:latin typeface="Arial" pitchFamily="34" charset="0"/>
                <a:cs typeface="B Zar" pitchFamily="2" charset="-78"/>
              </a:rPr>
              <a:t>هزینۀ سربار</a:t>
            </a:r>
            <a:endParaRPr kumimoji="0" lang="en-US" sz="2000" b="0" i="0" u="none" strike="noStrike" cap="none" normalizeH="0" baseline="0" dirty="0" smtClean="0">
              <a:ln>
                <a:noFill/>
              </a:ln>
              <a:solidFill>
                <a:schemeClr val="tx1"/>
              </a:solidFill>
              <a:effectLst/>
              <a:latin typeface="Arial" pitchFamily="34" charset="0"/>
              <a:cs typeface="B Zar" pitchFamily="2" charset="-78"/>
            </a:endParaRPr>
          </a:p>
        </p:txBody>
      </p:sp>
      <p:sp>
        <p:nvSpPr>
          <p:cNvPr id="16" name="Text Box 8"/>
          <p:cNvSpPr txBox="1">
            <a:spLocks noChangeArrowheads="1"/>
          </p:cNvSpPr>
          <p:nvPr/>
        </p:nvSpPr>
        <p:spPr bwMode="auto">
          <a:xfrm rot="917040">
            <a:off x="5121428" y="5584332"/>
            <a:ext cx="3128218" cy="541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a:spcAft>
                <a:spcPts val="1000"/>
              </a:spcAft>
            </a:pPr>
            <a:r>
              <a:rPr lang="fa-IR" sz="2000" dirty="0" smtClean="0">
                <a:latin typeface="Arial" pitchFamily="34" charset="0"/>
                <a:ea typeface="Arial" pitchFamily="34" charset="0"/>
                <a:cs typeface="B Zar" pitchFamily="2" charset="-78"/>
              </a:rPr>
              <a:t>اصل مقابلۀ درآمدها و </a:t>
            </a:r>
            <a:r>
              <a:rPr lang="fa-IR" sz="2000" dirty="0" smtClean="0">
                <a:cs typeface="B Zar" pitchFamily="2" charset="-78"/>
              </a:rPr>
              <a:t>هزینه‌ها</a:t>
            </a:r>
            <a:endParaRPr lang="en-US" sz="2000" dirty="0" smtClean="0">
              <a:cs typeface="B Zar" pitchFamily="2" charset="-78"/>
            </a:endParaRPr>
          </a:p>
          <a:p>
            <a:pPr lvl="0" algn="r">
              <a:spcAft>
                <a:spcPts val="1000"/>
              </a:spcAft>
            </a:pPr>
            <a:endParaRPr lang="en-US" sz="2000" dirty="0" smtClean="0">
              <a:latin typeface="Arial" pitchFamily="34" charset="0"/>
              <a:ea typeface="Arial" pitchFamily="34" charset="0"/>
              <a:cs typeface="B Zar" pitchFamily="2" charset="-78"/>
            </a:endParaRPr>
          </a:p>
        </p:txBody>
      </p:sp>
      <p:sp>
        <p:nvSpPr>
          <p:cNvPr id="18" name="Text Box 4"/>
          <p:cNvSpPr txBox="1">
            <a:spLocks noChangeArrowheads="1"/>
          </p:cNvSpPr>
          <p:nvPr/>
        </p:nvSpPr>
        <p:spPr bwMode="auto">
          <a:xfrm rot="1204541">
            <a:off x="3505306" y="4763279"/>
            <a:ext cx="2525651"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fa-IR" sz="2000" dirty="0" smtClean="0">
                <a:cs typeface="B Zar" pitchFamily="2" charset="-78"/>
              </a:rPr>
              <a:t>سیستم حقوق و دستمزد</a:t>
            </a:r>
            <a:endParaRPr lang="en-US" sz="2000" dirty="0">
              <a:cs typeface="B Zar" pitchFamily="2" charset="-78"/>
            </a:endParaRPr>
          </a:p>
        </p:txBody>
      </p:sp>
      <p:sp>
        <p:nvSpPr>
          <p:cNvPr id="20" name="Text Box 5"/>
          <p:cNvSpPr txBox="1">
            <a:spLocks noChangeArrowheads="1"/>
          </p:cNvSpPr>
          <p:nvPr/>
        </p:nvSpPr>
        <p:spPr bwMode="auto">
          <a:xfrm>
            <a:off x="3100388" y="1524000"/>
            <a:ext cx="2514600"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fa-IR" sz="2000" dirty="0" smtClean="0">
                <a:cs typeface="B Zar" pitchFamily="2" charset="-78"/>
              </a:rPr>
              <a:t>بدهکار یا بستانکار</a:t>
            </a:r>
            <a:endParaRPr lang="en-US" sz="2000" dirty="0">
              <a:cs typeface="B Zar" pitchFamily="2" charset="-78"/>
            </a:endParaRPr>
          </a:p>
        </p:txBody>
      </p:sp>
      <p:sp>
        <p:nvSpPr>
          <p:cNvPr id="21" name="Text Box 4"/>
          <p:cNvSpPr txBox="1">
            <a:spLocks noChangeArrowheads="1"/>
          </p:cNvSpPr>
          <p:nvPr/>
        </p:nvSpPr>
        <p:spPr bwMode="auto">
          <a:xfrm rot="974970">
            <a:off x="843349" y="4762050"/>
            <a:ext cx="2878045"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r>
              <a:rPr lang="fa-IR" sz="2000" dirty="0" smtClean="0">
                <a:cs typeface="B Zar" pitchFamily="2" charset="-78"/>
              </a:rPr>
              <a:t>هزینه‌های مستقیم و غیرمستقیم</a:t>
            </a:r>
            <a:endParaRPr lang="en-US" sz="2000" dirty="0" smtClean="0">
              <a:cs typeface="B Zar" pitchFamily="2" charset="-78"/>
            </a:endParaRPr>
          </a:p>
          <a:p>
            <a:pPr lvl="0" algn="r">
              <a:spcAft>
                <a:spcPts val="1000"/>
              </a:spcAft>
            </a:pPr>
            <a:endParaRPr lang="en-US" sz="2000" dirty="0" smtClean="0">
              <a:latin typeface="Arial" pitchFamily="34" charset="0"/>
              <a:ea typeface="Arial" pitchFamily="34" charset="0"/>
              <a:cs typeface="B Zar" pitchFamily="2" charset="-78"/>
            </a:endParaRPr>
          </a:p>
        </p:txBody>
      </p:sp>
      <p:sp>
        <p:nvSpPr>
          <p:cNvPr id="22" name="Text Box 2"/>
          <p:cNvSpPr txBox="1">
            <a:spLocks noChangeArrowheads="1"/>
          </p:cNvSpPr>
          <p:nvPr/>
        </p:nvSpPr>
        <p:spPr bwMode="auto">
          <a:xfrm rot="21238835">
            <a:off x="1353924" y="5804297"/>
            <a:ext cx="2002239"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r>
              <a:rPr lang="fa-IR" sz="2000" dirty="0" smtClean="0">
                <a:cs typeface="B Zar" pitchFamily="2" charset="-78"/>
              </a:rPr>
              <a:t>اصل محافظه‌کاری</a:t>
            </a:r>
            <a:endParaRPr lang="en-US" sz="2000" dirty="0">
              <a:cs typeface="B Zar" pitchFamily="2" charset="-78"/>
            </a:endParaRPr>
          </a:p>
        </p:txBody>
      </p:sp>
      <p:sp>
        <p:nvSpPr>
          <p:cNvPr id="25" name="Text Box 2"/>
          <p:cNvSpPr txBox="1">
            <a:spLocks noChangeArrowheads="1"/>
          </p:cNvSpPr>
          <p:nvPr/>
        </p:nvSpPr>
        <p:spPr bwMode="auto">
          <a:xfrm rot="21415377">
            <a:off x="5169919" y="4235973"/>
            <a:ext cx="3390813"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fa-IR" sz="2000" dirty="0" smtClean="0">
                <a:cs typeface="B Zar" pitchFamily="2" charset="-78"/>
              </a:rPr>
              <a:t>قانون مالیات‌های مستقیم و غیرمستقیم</a:t>
            </a:r>
            <a:endParaRPr lang="en-US" sz="2000" dirty="0" smtClean="0">
              <a:cs typeface="B Zar" pitchFamily="2" charset="-78"/>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B Zar" pitchFamily="2" charset="-78"/>
            </a:endParaRPr>
          </a:p>
        </p:txBody>
      </p:sp>
    </p:spTree>
    <p:extLst>
      <p:ext uri="{BB962C8B-B14F-4D97-AF65-F5344CB8AC3E}">
        <p14:creationId xmlns:p14="http://schemas.microsoft.com/office/powerpoint/2010/main" val="285755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37"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900" decel="100000" fill="hold"/>
                                        <p:tgtEl>
                                          <p:spTgt spid="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9" presetID="5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770" decel="100000"/>
                                        <p:tgtEl>
                                          <p:spTgt spid="11"/>
                                        </p:tgtEl>
                                      </p:cBhvr>
                                    </p:animEffect>
                                    <p:animScale>
                                      <p:cBhvr>
                                        <p:cTn id="62" dur="770" decel="100000"/>
                                        <p:tgtEl>
                                          <p:spTgt spid="11"/>
                                        </p:tgtEl>
                                      </p:cBhvr>
                                      <p:from x="10000" y="10000"/>
                                      <p:to x="200000" y="450000"/>
                                    </p:animScale>
                                    <p:animScale>
                                      <p:cBhvr>
                                        <p:cTn id="63" dur="1230" accel="100000" fill="hold">
                                          <p:stCondLst>
                                            <p:cond delay="770"/>
                                          </p:stCondLst>
                                        </p:cTn>
                                        <p:tgtEl>
                                          <p:spTgt spid="11"/>
                                        </p:tgtEl>
                                      </p:cBhvr>
                                      <p:from x="200000" y="450000"/>
                                      <p:to x="100000" y="100000"/>
                                    </p:animScale>
                                    <p:set>
                                      <p:cBhvr>
                                        <p:cTn id="64" dur="770" fill="hold"/>
                                        <p:tgtEl>
                                          <p:spTgt spid="11"/>
                                        </p:tgtEl>
                                        <p:attrNameLst>
                                          <p:attrName>ppt_x</p:attrName>
                                        </p:attrNameLst>
                                      </p:cBhvr>
                                      <p:to>
                                        <p:strVal val="(0.5)"/>
                                      </p:to>
                                    </p:set>
                                    <p:anim from="(0.5)" to="(#ppt_x)" calcmode="lin" valueType="num">
                                      <p:cBhvr>
                                        <p:cTn id="65" dur="1230" accel="100000" fill="hold">
                                          <p:stCondLst>
                                            <p:cond delay="770"/>
                                          </p:stCondLst>
                                        </p:cTn>
                                        <p:tgtEl>
                                          <p:spTgt spid="11"/>
                                        </p:tgtEl>
                                        <p:attrNameLst>
                                          <p:attrName>ppt_x</p:attrName>
                                        </p:attrNameLst>
                                      </p:cBhvr>
                                    </p:anim>
                                    <p:set>
                                      <p:cBhvr>
                                        <p:cTn id="66" dur="770" fill="hold"/>
                                        <p:tgtEl>
                                          <p:spTgt spid="11"/>
                                        </p:tgtEl>
                                        <p:attrNameLst>
                                          <p:attrName>ppt_y</p:attrName>
                                        </p:attrNameLst>
                                      </p:cBhvr>
                                      <p:to>
                                        <p:strVal val="(#ppt_y+0.4)"/>
                                      </p:to>
                                    </p:set>
                                    <p:anim from="(#ppt_y+0.4)" to="(#ppt_y)" calcmode="lin" valueType="num">
                                      <p:cBhvr>
                                        <p:cTn id="67" dur="1230" accel="100000" fill="hold">
                                          <p:stCondLst>
                                            <p:cond delay="770"/>
                                          </p:stCondLst>
                                        </p:cTn>
                                        <p:tgtEl>
                                          <p:spTgt spid="11"/>
                                        </p:tgtEl>
                                        <p:attrNameLst>
                                          <p:attrName>ppt_y</p:attrName>
                                        </p:attrNameLst>
                                      </p:cBhvr>
                                    </p:anim>
                                  </p:childTnLst>
                                </p:cTn>
                              </p:par>
                              <p:par>
                                <p:cTn id="68" presetID="51" presetClass="entr" presetSubtype="0"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770" decel="100000"/>
                                        <p:tgtEl>
                                          <p:spTgt spid="10"/>
                                        </p:tgtEl>
                                      </p:cBhvr>
                                    </p:animEffect>
                                    <p:animScale>
                                      <p:cBhvr>
                                        <p:cTn id="71" dur="770" decel="100000"/>
                                        <p:tgtEl>
                                          <p:spTgt spid="10"/>
                                        </p:tgtEl>
                                      </p:cBhvr>
                                      <p:from x="10000" y="10000"/>
                                      <p:to x="200000" y="450000"/>
                                    </p:animScale>
                                    <p:animScale>
                                      <p:cBhvr>
                                        <p:cTn id="72" dur="1230" accel="100000" fill="hold">
                                          <p:stCondLst>
                                            <p:cond delay="770"/>
                                          </p:stCondLst>
                                        </p:cTn>
                                        <p:tgtEl>
                                          <p:spTgt spid="10"/>
                                        </p:tgtEl>
                                      </p:cBhvr>
                                      <p:from x="200000" y="450000"/>
                                      <p:to x="100000" y="100000"/>
                                    </p:animScale>
                                    <p:set>
                                      <p:cBhvr>
                                        <p:cTn id="73" dur="770" fill="hold"/>
                                        <p:tgtEl>
                                          <p:spTgt spid="10"/>
                                        </p:tgtEl>
                                        <p:attrNameLst>
                                          <p:attrName>ppt_x</p:attrName>
                                        </p:attrNameLst>
                                      </p:cBhvr>
                                      <p:to>
                                        <p:strVal val="(0.5)"/>
                                      </p:to>
                                    </p:set>
                                    <p:anim from="(0.5)" to="(#ppt_x)" calcmode="lin" valueType="num">
                                      <p:cBhvr>
                                        <p:cTn id="74" dur="1230" accel="100000" fill="hold">
                                          <p:stCondLst>
                                            <p:cond delay="770"/>
                                          </p:stCondLst>
                                        </p:cTn>
                                        <p:tgtEl>
                                          <p:spTgt spid="10"/>
                                        </p:tgtEl>
                                        <p:attrNameLst>
                                          <p:attrName>ppt_x</p:attrName>
                                        </p:attrNameLst>
                                      </p:cBhvr>
                                    </p:anim>
                                    <p:set>
                                      <p:cBhvr>
                                        <p:cTn id="75" dur="770" fill="hold"/>
                                        <p:tgtEl>
                                          <p:spTgt spid="10"/>
                                        </p:tgtEl>
                                        <p:attrNameLst>
                                          <p:attrName>ppt_y</p:attrName>
                                        </p:attrNameLst>
                                      </p:cBhvr>
                                      <p:to>
                                        <p:strVal val="(#ppt_y+0.4)"/>
                                      </p:to>
                                    </p:set>
                                    <p:anim from="(#ppt_y+0.4)" to="(#ppt_y)" calcmode="lin" valueType="num">
                                      <p:cBhvr>
                                        <p:cTn id="76" dur="1230" accel="100000" fill="hold">
                                          <p:stCondLst>
                                            <p:cond delay="770"/>
                                          </p:stCondLst>
                                        </p:cTn>
                                        <p:tgtEl>
                                          <p:spTgt spid="10"/>
                                        </p:tgtEl>
                                        <p:attrNameLst>
                                          <p:attrName>ppt_y</p:attrName>
                                        </p:attrNameLst>
                                      </p:cBhvr>
                                    </p:anim>
                                  </p:childTnLst>
                                </p:cTn>
                              </p:par>
                              <p:par>
                                <p:cTn id="77" presetID="5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770" decel="100000"/>
                                        <p:tgtEl>
                                          <p:spTgt spid="12"/>
                                        </p:tgtEl>
                                      </p:cBhvr>
                                    </p:animEffect>
                                    <p:animScale>
                                      <p:cBhvr>
                                        <p:cTn id="80" dur="770" decel="100000"/>
                                        <p:tgtEl>
                                          <p:spTgt spid="12"/>
                                        </p:tgtEl>
                                      </p:cBhvr>
                                      <p:from x="10000" y="10000"/>
                                      <p:to x="200000" y="450000"/>
                                    </p:animScale>
                                    <p:animScale>
                                      <p:cBhvr>
                                        <p:cTn id="81" dur="1230" accel="100000" fill="hold">
                                          <p:stCondLst>
                                            <p:cond delay="770"/>
                                          </p:stCondLst>
                                        </p:cTn>
                                        <p:tgtEl>
                                          <p:spTgt spid="12"/>
                                        </p:tgtEl>
                                      </p:cBhvr>
                                      <p:from x="200000" y="450000"/>
                                      <p:to x="100000" y="100000"/>
                                    </p:animScale>
                                    <p:set>
                                      <p:cBhvr>
                                        <p:cTn id="82" dur="770" fill="hold"/>
                                        <p:tgtEl>
                                          <p:spTgt spid="12"/>
                                        </p:tgtEl>
                                        <p:attrNameLst>
                                          <p:attrName>ppt_x</p:attrName>
                                        </p:attrNameLst>
                                      </p:cBhvr>
                                      <p:to>
                                        <p:strVal val="(0.5)"/>
                                      </p:to>
                                    </p:set>
                                    <p:anim from="(0.5)" to="(#ppt_x)" calcmode="lin" valueType="num">
                                      <p:cBhvr>
                                        <p:cTn id="83" dur="1230" accel="100000" fill="hold">
                                          <p:stCondLst>
                                            <p:cond delay="770"/>
                                          </p:stCondLst>
                                        </p:cTn>
                                        <p:tgtEl>
                                          <p:spTgt spid="12"/>
                                        </p:tgtEl>
                                        <p:attrNameLst>
                                          <p:attrName>ppt_x</p:attrName>
                                        </p:attrNameLst>
                                      </p:cBhvr>
                                    </p:anim>
                                    <p:set>
                                      <p:cBhvr>
                                        <p:cTn id="84" dur="770" fill="hold"/>
                                        <p:tgtEl>
                                          <p:spTgt spid="12"/>
                                        </p:tgtEl>
                                        <p:attrNameLst>
                                          <p:attrName>ppt_y</p:attrName>
                                        </p:attrNameLst>
                                      </p:cBhvr>
                                      <p:to>
                                        <p:strVal val="(#ppt_y+0.4)"/>
                                      </p:to>
                                    </p:set>
                                    <p:anim from="(#ppt_y+0.4)" to="(#ppt_y)" calcmode="lin" valueType="num">
                                      <p:cBhvr>
                                        <p:cTn id="85" dur="1230" accel="100000" fill="hold">
                                          <p:stCondLst>
                                            <p:cond delay="770"/>
                                          </p:stCondLst>
                                        </p:cTn>
                                        <p:tgtEl>
                                          <p:spTgt spid="12"/>
                                        </p:tgtEl>
                                        <p:attrNameLst>
                                          <p:attrName>ppt_y</p:attrName>
                                        </p:attrNameLst>
                                      </p:cBhvr>
                                    </p:anim>
                                  </p:childTnLst>
                                </p:cTn>
                              </p:par>
                              <p:par>
                                <p:cTn id="86" presetID="51" presetClass="entr" presetSubtype="0" fill="hold" grpId="0"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770" decel="100000"/>
                                        <p:tgtEl>
                                          <p:spTgt spid="13"/>
                                        </p:tgtEl>
                                      </p:cBhvr>
                                    </p:animEffect>
                                    <p:animScale>
                                      <p:cBhvr>
                                        <p:cTn id="89" dur="770" decel="100000"/>
                                        <p:tgtEl>
                                          <p:spTgt spid="13"/>
                                        </p:tgtEl>
                                      </p:cBhvr>
                                      <p:from x="10000" y="10000"/>
                                      <p:to x="200000" y="450000"/>
                                    </p:animScale>
                                    <p:animScale>
                                      <p:cBhvr>
                                        <p:cTn id="90" dur="1230" accel="100000" fill="hold">
                                          <p:stCondLst>
                                            <p:cond delay="770"/>
                                          </p:stCondLst>
                                        </p:cTn>
                                        <p:tgtEl>
                                          <p:spTgt spid="13"/>
                                        </p:tgtEl>
                                      </p:cBhvr>
                                      <p:from x="200000" y="450000"/>
                                      <p:to x="100000" y="100000"/>
                                    </p:animScale>
                                    <p:set>
                                      <p:cBhvr>
                                        <p:cTn id="91" dur="770" fill="hold"/>
                                        <p:tgtEl>
                                          <p:spTgt spid="13"/>
                                        </p:tgtEl>
                                        <p:attrNameLst>
                                          <p:attrName>ppt_x</p:attrName>
                                        </p:attrNameLst>
                                      </p:cBhvr>
                                      <p:to>
                                        <p:strVal val="(0.5)"/>
                                      </p:to>
                                    </p:set>
                                    <p:anim from="(0.5)" to="(#ppt_x)" calcmode="lin" valueType="num">
                                      <p:cBhvr>
                                        <p:cTn id="92" dur="1230" accel="100000" fill="hold">
                                          <p:stCondLst>
                                            <p:cond delay="770"/>
                                          </p:stCondLst>
                                        </p:cTn>
                                        <p:tgtEl>
                                          <p:spTgt spid="13"/>
                                        </p:tgtEl>
                                        <p:attrNameLst>
                                          <p:attrName>ppt_x</p:attrName>
                                        </p:attrNameLst>
                                      </p:cBhvr>
                                    </p:anim>
                                    <p:set>
                                      <p:cBhvr>
                                        <p:cTn id="93" dur="770" fill="hold"/>
                                        <p:tgtEl>
                                          <p:spTgt spid="13"/>
                                        </p:tgtEl>
                                        <p:attrNameLst>
                                          <p:attrName>ppt_y</p:attrName>
                                        </p:attrNameLst>
                                      </p:cBhvr>
                                      <p:to>
                                        <p:strVal val="(#ppt_y+0.4)"/>
                                      </p:to>
                                    </p:set>
                                    <p:anim from="(#ppt_y+0.4)" to="(#ppt_y)" calcmode="lin" valueType="num">
                                      <p:cBhvr>
                                        <p:cTn id="94" dur="1230" accel="100000" fill="hold">
                                          <p:stCondLst>
                                            <p:cond delay="770"/>
                                          </p:stCondLst>
                                        </p:cTn>
                                        <p:tgtEl>
                                          <p:spTgt spid="13"/>
                                        </p:tgtEl>
                                        <p:attrNameLst>
                                          <p:attrName>ppt_y</p:attrName>
                                        </p:attrNameLst>
                                      </p:cBhvr>
                                    </p:anim>
                                  </p:childTnLst>
                                </p:cTn>
                              </p:par>
                              <p:par>
                                <p:cTn id="95" presetID="51" presetClass="entr" presetSubtype="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770" decel="100000"/>
                                        <p:tgtEl>
                                          <p:spTgt spid="15"/>
                                        </p:tgtEl>
                                      </p:cBhvr>
                                    </p:animEffect>
                                    <p:animScale>
                                      <p:cBhvr>
                                        <p:cTn id="98" dur="770" decel="100000"/>
                                        <p:tgtEl>
                                          <p:spTgt spid="15"/>
                                        </p:tgtEl>
                                      </p:cBhvr>
                                      <p:from x="10000" y="10000"/>
                                      <p:to x="200000" y="450000"/>
                                    </p:animScale>
                                    <p:animScale>
                                      <p:cBhvr>
                                        <p:cTn id="99" dur="1230" accel="100000" fill="hold">
                                          <p:stCondLst>
                                            <p:cond delay="770"/>
                                          </p:stCondLst>
                                        </p:cTn>
                                        <p:tgtEl>
                                          <p:spTgt spid="15"/>
                                        </p:tgtEl>
                                      </p:cBhvr>
                                      <p:from x="200000" y="450000"/>
                                      <p:to x="100000" y="100000"/>
                                    </p:animScale>
                                    <p:set>
                                      <p:cBhvr>
                                        <p:cTn id="100" dur="770" fill="hold"/>
                                        <p:tgtEl>
                                          <p:spTgt spid="15"/>
                                        </p:tgtEl>
                                        <p:attrNameLst>
                                          <p:attrName>ppt_x</p:attrName>
                                        </p:attrNameLst>
                                      </p:cBhvr>
                                      <p:to>
                                        <p:strVal val="(0.5)"/>
                                      </p:to>
                                    </p:set>
                                    <p:anim from="(0.5)" to="(#ppt_x)" calcmode="lin" valueType="num">
                                      <p:cBhvr>
                                        <p:cTn id="101" dur="1230" accel="100000" fill="hold">
                                          <p:stCondLst>
                                            <p:cond delay="770"/>
                                          </p:stCondLst>
                                        </p:cTn>
                                        <p:tgtEl>
                                          <p:spTgt spid="15"/>
                                        </p:tgtEl>
                                        <p:attrNameLst>
                                          <p:attrName>ppt_x</p:attrName>
                                        </p:attrNameLst>
                                      </p:cBhvr>
                                    </p:anim>
                                    <p:set>
                                      <p:cBhvr>
                                        <p:cTn id="102" dur="770" fill="hold"/>
                                        <p:tgtEl>
                                          <p:spTgt spid="15"/>
                                        </p:tgtEl>
                                        <p:attrNameLst>
                                          <p:attrName>ppt_y</p:attrName>
                                        </p:attrNameLst>
                                      </p:cBhvr>
                                      <p:to>
                                        <p:strVal val="(#ppt_y+0.4)"/>
                                      </p:to>
                                    </p:set>
                                    <p:anim from="(#ppt_y+0.4)" to="(#ppt_y)" calcmode="lin" valueType="num">
                                      <p:cBhvr>
                                        <p:cTn id="103" dur="1230" accel="100000" fill="hold">
                                          <p:stCondLst>
                                            <p:cond delay="770"/>
                                          </p:stCondLst>
                                        </p:cTn>
                                        <p:tgtEl>
                                          <p:spTgt spid="15"/>
                                        </p:tgtEl>
                                        <p:attrNameLst>
                                          <p:attrName>ppt_y</p:attrName>
                                        </p:attrNameLst>
                                      </p:cBhvr>
                                    </p:anim>
                                  </p:childTnLst>
                                </p:cTn>
                              </p:par>
                              <p:par>
                                <p:cTn id="104" presetID="51" presetClass="entr" presetSubtype="0" fill="hold" grpId="0" nodeType="with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770" decel="100000"/>
                                        <p:tgtEl>
                                          <p:spTgt spid="16"/>
                                        </p:tgtEl>
                                      </p:cBhvr>
                                    </p:animEffect>
                                    <p:animScale>
                                      <p:cBhvr>
                                        <p:cTn id="107" dur="770" decel="100000"/>
                                        <p:tgtEl>
                                          <p:spTgt spid="16"/>
                                        </p:tgtEl>
                                      </p:cBhvr>
                                      <p:from x="10000" y="10000"/>
                                      <p:to x="200000" y="450000"/>
                                    </p:animScale>
                                    <p:animScale>
                                      <p:cBhvr>
                                        <p:cTn id="108" dur="1230" accel="100000" fill="hold">
                                          <p:stCondLst>
                                            <p:cond delay="770"/>
                                          </p:stCondLst>
                                        </p:cTn>
                                        <p:tgtEl>
                                          <p:spTgt spid="16"/>
                                        </p:tgtEl>
                                      </p:cBhvr>
                                      <p:from x="200000" y="450000"/>
                                      <p:to x="100000" y="100000"/>
                                    </p:animScale>
                                    <p:set>
                                      <p:cBhvr>
                                        <p:cTn id="109" dur="770" fill="hold"/>
                                        <p:tgtEl>
                                          <p:spTgt spid="16"/>
                                        </p:tgtEl>
                                        <p:attrNameLst>
                                          <p:attrName>ppt_x</p:attrName>
                                        </p:attrNameLst>
                                      </p:cBhvr>
                                      <p:to>
                                        <p:strVal val="(0.5)"/>
                                      </p:to>
                                    </p:set>
                                    <p:anim from="(0.5)" to="(#ppt_x)" calcmode="lin" valueType="num">
                                      <p:cBhvr>
                                        <p:cTn id="110" dur="1230" accel="100000" fill="hold">
                                          <p:stCondLst>
                                            <p:cond delay="770"/>
                                          </p:stCondLst>
                                        </p:cTn>
                                        <p:tgtEl>
                                          <p:spTgt spid="16"/>
                                        </p:tgtEl>
                                        <p:attrNameLst>
                                          <p:attrName>ppt_x</p:attrName>
                                        </p:attrNameLst>
                                      </p:cBhvr>
                                    </p:anim>
                                    <p:set>
                                      <p:cBhvr>
                                        <p:cTn id="111" dur="770" fill="hold"/>
                                        <p:tgtEl>
                                          <p:spTgt spid="16"/>
                                        </p:tgtEl>
                                        <p:attrNameLst>
                                          <p:attrName>ppt_y</p:attrName>
                                        </p:attrNameLst>
                                      </p:cBhvr>
                                      <p:to>
                                        <p:strVal val="(#ppt_y+0.4)"/>
                                      </p:to>
                                    </p:set>
                                    <p:anim from="(#ppt_y+0.4)" to="(#ppt_y)" calcmode="lin" valueType="num">
                                      <p:cBhvr>
                                        <p:cTn id="112" dur="1230" accel="100000" fill="hold">
                                          <p:stCondLst>
                                            <p:cond delay="770"/>
                                          </p:stCondLst>
                                        </p:cTn>
                                        <p:tgtEl>
                                          <p:spTgt spid="16"/>
                                        </p:tgtEl>
                                        <p:attrNameLst>
                                          <p:attrName>ppt_y</p:attrName>
                                        </p:attrNameLst>
                                      </p:cBhvr>
                                    </p:anim>
                                  </p:childTnLst>
                                </p:cTn>
                              </p:par>
                              <p:par>
                                <p:cTn id="113" presetID="26" presetClass="entr" presetSubtype="0"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wipe(down)">
                                      <p:cBhvr>
                                        <p:cTn id="115" dur="580">
                                          <p:stCondLst>
                                            <p:cond delay="0"/>
                                          </p:stCondLst>
                                        </p:cTn>
                                        <p:tgtEl>
                                          <p:spTgt spid="18"/>
                                        </p:tgtEl>
                                      </p:cBhvr>
                                    </p:animEffect>
                                    <p:anim calcmode="lin" valueType="num">
                                      <p:cBhvr>
                                        <p:cTn id="11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21" dur="26">
                                          <p:stCondLst>
                                            <p:cond delay="650"/>
                                          </p:stCondLst>
                                        </p:cTn>
                                        <p:tgtEl>
                                          <p:spTgt spid="18"/>
                                        </p:tgtEl>
                                      </p:cBhvr>
                                      <p:to x="100000" y="60000"/>
                                    </p:animScale>
                                    <p:animScale>
                                      <p:cBhvr>
                                        <p:cTn id="122" dur="166" decel="50000">
                                          <p:stCondLst>
                                            <p:cond delay="676"/>
                                          </p:stCondLst>
                                        </p:cTn>
                                        <p:tgtEl>
                                          <p:spTgt spid="18"/>
                                        </p:tgtEl>
                                      </p:cBhvr>
                                      <p:to x="100000" y="100000"/>
                                    </p:animScale>
                                    <p:animScale>
                                      <p:cBhvr>
                                        <p:cTn id="123" dur="26">
                                          <p:stCondLst>
                                            <p:cond delay="1312"/>
                                          </p:stCondLst>
                                        </p:cTn>
                                        <p:tgtEl>
                                          <p:spTgt spid="18"/>
                                        </p:tgtEl>
                                      </p:cBhvr>
                                      <p:to x="100000" y="80000"/>
                                    </p:animScale>
                                    <p:animScale>
                                      <p:cBhvr>
                                        <p:cTn id="124" dur="166" decel="50000">
                                          <p:stCondLst>
                                            <p:cond delay="1338"/>
                                          </p:stCondLst>
                                        </p:cTn>
                                        <p:tgtEl>
                                          <p:spTgt spid="18"/>
                                        </p:tgtEl>
                                      </p:cBhvr>
                                      <p:to x="100000" y="100000"/>
                                    </p:animScale>
                                    <p:animScale>
                                      <p:cBhvr>
                                        <p:cTn id="125" dur="26">
                                          <p:stCondLst>
                                            <p:cond delay="1642"/>
                                          </p:stCondLst>
                                        </p:cTn>
                                        <p:tgtEl>
                                          <p:spTgt spid="18"/>
                                        </p:tgtEl>
                                      </p:cBhvr>
                                      <p:to x="100000" y="90000"/>
                                    </p:animScale>
                                    <p:animScale>
                                      <p:cBhvr>
                                        <p:cTn id="126" dur="166" decel="50000">
                                          <p:stCondLst>
                                            <p:cond delay="1668"/>
                                          </p:stCondLst>
                                        </p:cTn>
                                        <p:tgtEl>
                                          <p:spTgt spid="18"/>
                                        </p:tgtEl>
                                      </p:cBhvr>
                                      <p:to x="100000" y="100000"/>
                                    </p:animScale>
                                    <p:animScale>
                                      <p:cBhvr>
                                        <p:cTn id="127" dur="26">
                                          <p:stCondLst>
                                            <p:cond delay="1808"/>
                                          </p:stCondLst>
                                        </p:cTn>
                                        <p:tgtEl>
                                          <p:spTgt spid="18"/>
                                        </p:tgtEl>
                                      </p:cBhvr>
                                      <p:to x="100000" y="95000"/>
                                    </p:animScale>
                                    <p:animScale>
                                      <p:cBhvr>
                                        <p:cTn id="128" dur="166" decel="50000">
                                          <p:stCondLst>
                                            <p:cond delay="1834"/>
                                          </p:stCondLst>
                                        </p:cTn>
                                        <p:tgtEl>
                                          <p:spTgt spid="18"/>
                                        </p:tgtEl>
                                      </p:cBhvr>
                                      <p:to x="100000" y="100000"/>
                                    </p:animScale>
                                  </p:childTnLst>
                                </p:cTn>
                              </p:par>
                            </p:childTnLst>
                          </p:cTn>
                        </p:par>
                        <p:par>
                          <p:cTn id="129" fill="hold">
                            <p:stCondLst>
                              <p:cond delay="2000"/>
                            </p:stCondLst>
                            <p:childTnLst>
                              <p:par>
                                <p:cTn id="130" presetID="26" presetClass="entr" presetSubtype="0" fill="hold" grpId="0" nodeType="after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wipe(down)">
                                      <p:cBhvr>
                                        <p:cTn id="132" dur="580">
                                          <p:stCondLst>
                                            <p:cond delay="0"/>
                                          </p:stCondLst>
                                        </p:cTn>
                                        <p:tgtEl>
                                          <p:spTgt spid="20"/>
                                        </p:tgtEl>
                                      </p:cBhvr>
                                    </p:animEffect>
                                    <p:anim calcmode="lin" valueType="num">
                                      <p:cBhvr>
                                        <p:cTn id="13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8" dur="26">
                                          <p:stCondLst>
                                            <p:cond delay="650"/>
                                          </p:stCondLst>
                                        </p:cTn>
                                        <p:tgtEl>
                                          <p:spTgt spid="20"/>
                                        </p:tgtEl>
                                      </p:cBhvr>
                                      <p:to x="100000" y="60000"/>
                                    </p:animScale>
                                    <p:animScale>
                                      <p:cBhvr>
                                        <p:cTn id="139" dur="166" decel="50000">
                                          <p:stCondLst>
                                            <p:cond delay="676"/>
                                          </p:stCondLst>
                                        </p:cTn>
                                        <p:tgtEl>
                                          <p:spTgt spid="20"/>
                                        </p:tgtEl>
                                      </p:cBhvr>
                                      <p:to x="100000" y="100000"/>
                                    </p:animScale>
                                    <p:animScale>
                                      <p:cBhvr>
                                        <p:cTn id="140" dur="26">
                                          <p:stCondLst>
                                            <p:cond delay="1312"/>
                                          </p:stCondLst>
                                        </p:cTn>
                                        <p:tgtEl>
                                          <p:spTgt spid="20"/>
                                        </p:tgtEl>
                                      </p:cBhvr>
                                      <p:to x="100000" y="80000"/>
                                    </p:animScale>
                                    <p:animScale>
                                      <p:cBhvr>
                                        <p:cTn id="141" dur="166" decel="50000">
                                          <p:stCondLst>
                                            <p:cond delay="1338"/>
                                          </p:stCondLst>
                                        </p:cTn>
                                        <p:tgtEl>
                                          <p:spTgt spid="20"/>
                                        </p:tgtEl>
                                      </p:cBhvr>
                                      <p:to x="100000" y="100000"/>
                                    </p:animScale>
                                    <p:animScale>
                                      <p:cBhvr>
                                        <p:cTn id="142" dur="26">
                                          <p:stCondLst>
                                            <p:cond delay="1642"/>
                                          </p:stCondLst>
                                        </p:cTn>
                                        <p:tgtEl>
                                          <p:spTgt spid="20"/>
                                        </p:tgtEl>
                                      </p:cBhvr>
                                      <p:to x="100000" y="90000"/>
                                    </p:animScale>
                                    <p:animScale>
                                      <p:cBhvr>
                                        <p:cTn id="143" dur="166" decel="50000">
                                          <p:stCondLst>
                                            <p:cond delay="1668"/>
                                          </p:stCondLst>
                                        </p:cTn>
                                        <p:tgtEl>
                                          <p:spTgt spid="20"/>
                                        </p:tgtEl>
                                      </p:cBhvr>
                                      <p:to x="100000" y="100000"/>
                                    </p:animScale>
                                    <p:animScale>
                                      <p:cBhvr>
                                        <p:cTn id="144" dur="26">
                                          <p:stCondLst>
                                            <p:cond delay="1808"/>
                                          </p:stCondLst>
                                        </p:cTn>
                                        <p:tgtEl>
                                          <p:spTgt spid="20"/>
                                        </p:tgtEl>
                                      </p:cBhvr>
                                      <p:to x="100000" y="95000"/>
                                    </p:animScale>
                                    <p:animScale>
                                      <p:cBhvr>
                                        <p:cTn id="145" dur="166" decel="50000">
                                          <p:stCondLst>
                                            <p:cond delay="1834"/>
                                          </p:stCondLst>
                                        </p:cTn>
                                        <p:tgtEl>
                                          <p:spTgt spid="20"/>
                                        </p:tgtEl>
                                      </p:cBhvr>
                                      <p:to x="100000" y="100000"/>
                                    </p:animScale>
                                  </p:childTnLst>
                                </p:cTn>
                              </p:par>
                              <p:par>
                                <p:cTn id="146" presetID="26" presetClass="entr" presetSubtype="0" fill="hold" grpId="0" nodeType="withEffect">
                                  <p:stCondLst>
                                    <p:cond delay="0"/>
                                  </p:stCondLst>
                                  <p:childTnLst>
                                    <p:set>
                                      <p:cBhvr>
                                        <p:cTn id="147" dur="1" fill="hold">
                                          <p:stCondLst>
                                            <p:cond delay="0"/>
                                          </p:stCondLst>
                                        </p:cTn>
                                        <p:tgtEl>
                                          <p:spTgt spid="21"/>
                                        </p:tgtEl>
                                        <p:attrNameLst>
                                          <p:attrName>style.visibility</p:attrName>
                                        </p:attrNameLst>
                                      </p:cBhvr>
                                      <p:to>
                                        <p:strVal val="visible"/>
                                      </p:to>
                                    </p:set>
                                    <p:animEffect transition="in" filter="wipe(down)">
                                      <p:cBhvr>
                                        <p:cTn id="148" dur="580">
                                          <p:stCondLst>
                                            <p:cond delay="0"/>
                                          </p:stCondLst>
                                        </p:cTn>
                                        <p:tgtEl>
                                          <p:spTgt spid="21"/>
                                        </p:tgtEl>
                                      </p:cBhvr>
                                    </p:animEffect>
                                    <p:anim calcmode="lin" valueType="num">
                                      <p:cBhvr>
                                        <p:cTn id="149"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54" dur="26">
                                          <p:stCondLst>
                                            <p:cond delay="650"/>
                                          </p:stCondLst>
                                        </p:cTn>
                                        <p:tgtEl>
                                          <p:spTgt spid="21"/>
                                        </p:tgtEl>
                                      </p:cBhvr>
                                      <p:to x="100000" y="60000"/>
                                    </p:animScale>
                                    <p:animScale>
                                      <p:cBhvr>
                                        <p:cTn id="155" dur="166" decel="50000">
                                          <p:stCondLst>
                                            <p:cond delay="676"/>
                                          </p:stCondLst>
                                        </p:cTn>
                                        <p:tgtEl>
                                          <p:spTgt spid="21"/>
                                        </p:tgtEl>
                                      </p:cBhvr>
                                      <p:to x="100000" y="100000"/>
                                    </p:animScale>
                                    <p:animScale>
                                      <p:cBhvr>
                                        <p:cTn id="156" dur="26">
                                          <p:stCondLst>
                                            <p:cond delay="1312"/>
                                          </p:stCondLst>
                                        </p:cTn>
                                        <p:tgtEl>
                                          <p:spTgt spid="21"/>
                                        </p:tgtEl>
                                      </p:cBhvr>
                                      <p:to x="100000" y="80000"/>
                                    </p:animScale>
                                    <p:animScale>
                                      <p:cBhvr>
                                        <p:cTn id="157" dur="166" decel="50000">
                                          <p:stCondLst>
                                            <p:cond delay="1338"/>
                                          </p:stCondLst>
                                        </p:cTn>
                                        <p:tgtEl>
                                          <p:spTgt spid="21"/>
                                        </p:tgtEl>
                                      </p:cBhvr>
                                      <p:to x="100000" y="100000"/>
                                    </p:animScale>
                                    <p:animScale>
                                      <p:cBhvr>
                                        <p:cTn id="158" dur="26">
                                          <p:stCondLst>
                                            <p:cond delay="1642"/>
                                          </p:stCondLst>
                                        </p:cTn>
                                        <p:tgtEl>
                                          <p:spTgt spid="21"/>
                                        </p:tgtEl>
                                      </p:cBhvr>
                                      <p:to x="100000" y="90000"/>
                                    </p:animScale>
                                    <p:animScale>
                                      <p:cBhvr>
                                        <p:cTn id="159" dur="166" decel="50000">
                                          <p:stCondLst>
                                            <p:cond delay="1668"/>
                                          </p:stCondLst>
                                        </p:cTn>
                                        <p:tgtEl>
                                          <p:spTgt spid="21"/>
                                        </p:tgtEl>
                                      </p:cBhvr>
                                      <p:to x="100000" y="100000"/>
                                    </p:animScale>
                                    <p:animScale>
                                      <p:cBhvr>
                                        <p:cTn id="160" dur="26">
                                          <p:stCondLst>
                                            <p:cond delay="1808"/>
                                          </p:stCondLst>
                                        </p:cTn>
                                        <p:tgtEl>
                                          <p:spTgt spid="21"/>
                                        </p:tgtEl>
                                      </p:cBhvr>
                                      <p:to x="100000" y="95000"/>
                                    </p:animScale>
                                    <p:animScale>
                                      <p:cBhvr>
                                        <p:cTn id="161" dur="166" decel="50000">
                                          <p:stCondLst>
                                            <p:cond delay="1834"/>
                                          </p:stCondLst>
                                        </p:cTn>
                                        <p:tgtEl>
                                          <p:spTgt spid="21"/>
                                        </p:tgtEl>
                                      </p:cBhvr>
                                      <p:to x="100000" y="100000"/>
                                    </p:animScale>
                                  </p:childTnLst>
                                </p:cTn>
                              </p:par>
                              <p:par>
                                <p:cTn id="162" presetID="26" presetClass="entr" presetSubtype="0" fill="hold" grpId="0" nodeType="withEffect">
                                  <p:stCondLst>
                                    <p:cond delay="0"/>
                                  </p:stCondLst>
                                  <p:childTnLst>
                                    <p:set>
                                      <p:cBhvr>
                                        <p:cTn id="163" dur="1" fill="hold">
                                          <p:stCondLst>
                                            <p:cond delay="0"/>
                                          </p:stCondLst>
                                        </p:cTn>
                                        <p:tgtEl>
                                          <p:spTgt spid="22"/>
                                        </p:tgtEl>
                                        <p:attrNameLst>
                                          <p:attrName>style.visibility</p:attrName>
                                        </p:attrNameLst>
                                      </p:cBhvr>
                                      <p:to>
                                        <p:strVal val="visible"/>
                                      </p:to>
                                    </p:set>
                                    <p:animEffect transition="in" filter="wipe(down)">
                                      <p:cBhvr>
                                        <p:cTn id="164" dur="580">
                                          <p:stCondLst>
                                            <p:cond delay="0"/>
                                          </p:stCondLst>
                                        </p:cTn>
                                        <p:tgtEl>
                                          <p:spTgt spid="22"/>
                                        </p:tgtEl>
                                      </p:cBhvr>
                                    </p:animEffect>
                                    <p:anim calcmode="lin" valueType="num">
                                      <p:cBhvr>
                                        <p:cTn id="165"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66"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67"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68"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69"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0" dur="26">
                                          <p:stCondLst>
                                            <p:cond delay="650"/>
                                          </p:stCondLst>
                                        </p:cTn>
                                        <p:tgtEl>
                                          <p:spTgt spid="22"/>
                                        </p:tgtEl>
                                      </p:cBhvr>
                                      <p:to x="100000" y="60000"/>
                                    </p:animScale>
                                    <p:animScale>
                                      <p:cBhvr>
                                        <p:cTn id="171" dur="166" decel="50000">
                                          <p:stCondLst>
                                            <p:cond delay="676"/>
                                          </p:stCondLst>
                                        </p:cTn>
                                        <p:tgtEl>
                                          <p:spTgt spid="22"/>
                                        </p:tgtEl>
                                      </p:cBhvr>
                                      <p:to x="100000" y="100000"/>
                                    </p:animScale>
                                    <p:animScale>
                                      <p:cBhvr>
                                        <p:cTn id="172" dur="26">
                                          <p:stCondLst>
                                            <p:cond delay="1312"/>
                                          </p:stCondLst>
                                        </p:cTn>
                                        <p:tgtEl>
                                          <p:spTgt spid="22"/>
                                        </p:tgtEl>
                                      </p:cBhvr>
                                      <p:to x="100000" y="80000"/>
                                    </p:animScale>
                                    <p:animScale>
                                      <p:cBhvr>
                                        <p:cTn id="173" dur="166" decel="50000">
                                          <p:stCondLst>
                                            <p:cond delay="1338"/>
                                          </p:stCondLst>
                                        </p:cTn>
                                        <p:tgtEl>
                                          <p:spTgt spid="22"/>
                                        </p:tgtEl>
                                      </p:cBhvr>
                                      <p:to x="100000" y="100000"/>
                                    </p:animScale>
                                    <p:animScale>
                                      <p:cBhvr>
                                        <p:cTn id="174" dur="26">
                                          <p:stCondLst>
                                            <p:cond delay="1642"/>
                                          </p:stCondLst>
                                        </p:cTn>
                                        <p:tgtEl>
                                          <p:spTgt spid="22"/>
                                        </p:tgtEl>
                                      </p:cBhvr>
                                      <p:to x="100000" y="90000"/>
                                    </p:animScale>
                                    <p:animScale>
                                      <p:cBhvr>
                                        <p:cTn id="175" dur="166" decel="50000">
                                          <p:stCondLst>
                                            <p:cond delay="1668"/>
                                          </p:stCondLst>
                                        </p:cTn>
                                        <p:tgtEl>
                                          <p:spTgt spid="22"/>
                                        </p:tgtEl>
                                      </p:cBhvr>
                                      <p:to x="100000" y="100000"/>
                                    </p:animScale>
                                    <p:animScale>
                                      <p:cBhvr>
                                        <p:cTn id="176" dur="26">
                                          <p:stCondLst>
                                            <p:cond delay="1808"/>
                                          </p:stCondLst>
                                        </p:cTn>
                                        <p:tgtEl>
                                          <p:spTgt spid="22"/>
                                        </p:tgtEl>
                                      </p:cBhvr>
                                      <p:to x="100000" y="95000"/>
                                    </p:animScale>
                                    <p:animScale>
                                      <p:cBhvr>
                                        <p:cTn id="177" dur="166" decel="50000">
                                          <p:stCondLst>
                                            <p:cond delay="1834"/>
                                          </p:stCondLst>
                                        </p:cTn>
                                        <p:tgtEl>
                                          <p:spTgt spid="22"/>
                                        </p:tgtEl>
                                      </p:cBhvr>
                                      <p:to x="100000" y="100000"/>
                                    </p:animScale>
                                  </p:childTnLst>
                                </p:cTn>
                              </p:par>
                              <p:par>
                                <p:cTn id="178" presetID="26" presetClass="entr" presetSubtype="0" fill="hold" grpId="0" nodeType="withEffect">
                                  <p:stCondLst>
                                    <p:cond delay="0"/>
                                  </p:stCondLst>
                                  <p:childTnLst>
                                    <p:set>
                                      <p:cBhvr>
                                        <p:cTn id="179" dur="1" fill="hold">
                                          <p:stCondLst>
                                            <p:cond delay="0"/>
                                          </p:stCondLst>
                                        </p:cTn>
                                        <p:tgtEl>
                                          <p:spTgt spid="25"/>
                                        </p:tgtEl>
                                        <p:attrNameLst>
                                          <p:attrName>style.visibility</p:attrName>
                                        </p:attrNameLst>
                                      </p:cBhvr>
                                      <p:to>
                                        <p:strVal val="visible"/>
                                      </p:to>
                                    </p:set>
                                    <p:animEffect transition="in" filter="wipe(down)">
                                      <p:cBhvr>
                                        <p:cTn id="180" dur="580">
                                          <p:stCondLst>
                                            <p:cond delay="0"/>
                                          </p:stCondLst>
                                        </p:cTn>
                                        <p:tgtEl>
                                          <p:spTgt spid="25"/>
                                        </p:tgtEl>
                                      </p:cBhvr>
                                    </p:animEffect>
                                    <p:anim calcmode="lin" valueType="num">
                                      <p:cBhvr>
                                        <p:cTn id="18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8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8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8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86" dur="26">
                                          <p:stCondLst>
                                            <p:cond delay="650"/>
                                          </p:stCondLst>
                                        </p:cTn>
                                        <p:tgtEl>
                                          <p:spTgt spid="25"/>
                                        </p:tgtEl>
                                      </p:cBhvr>
                                      <p:to x="100000" y="60000"/>
                                    </p:animScale>
                                    <p:animScale>
                                      <p:cBhvr>
                                        <p:cTn id="187" dur="166" decel="50000">
                                          <p:stCondLst>
                                            <p:cond delay="676"/>
                                          </p:stCondLst>
                                        </p:cTn>
                                        <p:tgtEl>
                                          <p:spTgt spid="25"/>
                                        </p:tgtEl>
                                      </p:cBhvr>
                                      <p:to x="100000" y="100000"/>
                                    </p:animScale>
                                    <p:animScale>
                                      <p:cBhvr>
                                        <p:cTn id="188" dur="26">
                                          <p:stCondLst>
                                            <p:cond delay="1312"/>
                                          </p:stCondLst>
                                        </p:cTn>
                                        <p:tgtEl>
                                          <p:spTgt spid="25"/>
                                        </p:tgtEl>
                                      </p:cBhvr>
                                      <p:to x="100000" y="80000"/>
                                    </p:animScale>
                                    <p:animScale>
                                      <p:cBhvr>
                                        <p:cTn id="189" dur="166" decel="50000">
                                          <p:stCondLst>
                                            <p:cond delay="1338"/>
                                          </p:stCondLst>
                                        </p:cTn>
                                        <p:tgtEl>
                                          <p:spTgt spid="25"/>
                                        </p:tgtEl>
                                      </p:cBhvr>
                                      <p:to x="100000" y="100000"/>
                                    </p:animScale>
                                    <p:animScale>
                                      <p:cBhvr>
                                        <p:cTn id="190" dur="26">
                                          <p:stCondLst>
                                            <p:cond delay="1642"/>
                                          </p:stCondLst>
                                        </p:cTn>
                                        <p:tgtEl>
                                          <p:spTgt spid="25"/>
                                        </p:tgtEl>
                                      </p:cBhvr>
                                      <p:to x="100000" y="90000"/>
                                    </p:animScale>
                                    <p:animScale>
                                      <p:cBhvr>
                                        <p:cTn id="191" dur="166" decel="50000">
                                          <p:stCondLst>
                                            <p:cond delay="1668"/>
                                          </p:stCondLst>
                                        </p:cTn>
                                        <p:tgtEl>
                                          <p:spTgt spid="25"/>
                                        </p:tgtEl>
                                      </p:cBhvr>
                                      <p:to x="100000" y="100000"/>
                                    </p:animScale>
                                    <p:animScale>
                                      <p:cBhvr>
                                        <p:cTn id="192" dur="26">
                                          <p:stCondLst>
                                            <p:cond delay="1808"/>
                                          </p:stCondLst>
                                        </p:cTn>
                                        <p:tgtEl>
                                          <p:spTgt spid="25"/>
                                        </p:tgtEl>
                                      </p:cBhvr>
                                      <p:to x="100000" y="95000"/>
                                    </p:animScale>
                                    <p:animScale>
                                      <p:cBhvr>
                                        <p:cTn id="193"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5" grpId="0" animBg="1"/>
      <p:bldP spid="16" grpId="0" animBg="1"/>
      <p:bldP spid="18" grpId="0" animBg="1"/>
      <p:bldP spid="20" grpId="0" animBg="1"/>
      <p:bldP spid="21" grpId="0" animBg="1"/>
      <p:bldP spid="22" grpId="0" animBg="1"/>
      <p:bldP spid="2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تأمين مالي پروژه محور در قطر</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70</a:t>
            </a:fld>
            <a:endParaRPr lang="en-US" dirty="0"/>
          </a:p>
        </p:txBody>
      </p:sp>
      <p:pic>
        <p:nvPicPr>
          <p:cNvPr id="819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2" t="1828" r="3930" b="17735"/>
          <a:stretch>
            <a:fillRect/>
          </a:stretch>
        </p:blipFill>
        <p:spPr bwMode="auto">
          <a:xfrm>
            <a:off x="145473" y="1371600"/>
            <a:ext cx="8541327" cy="463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3189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t>مدل مورد استفاده در </a:t>
            </a:r>
            <a:r>
              <a:rPr lang="fa-IR" sz="3600" dirty="0" smtClean="0"/>
              <a:t>قطر</a:t>
            </a:r>
            <a:endParaRPr lang="en-US" sz="3600" dirty="0"/>
          </a:p>
        </p:txBody>
      </p:sp>
      <p:sp>
        <p:nvSpPr>
          <p:cNvPr id="3" name="Content Placeholder 2"/>
          <p:cNvSpPr>
            <a:spLocks noGrp="1"/>
          </p:cNvSpPr>
          <p:nvPr>
            <p:ph idx="1"/>
          </p:nvPr>
        </p:nvSpPr>
        <p:spPr/>
        <p:txBody>
          <a:bodyPr/>
          <a:lstStyle/>
          <a:p>
            <a:pPr>
              <a:lnSpc>
                <a:spcPct val="150000"/>
              </a:lnSpc>
            </a:pPr>
            <a:r>
              <a:rPr lang="fa-IR" sz="2400" dirty="0" smtClean="0">
                <a:cs typeface="B Nazanin" pitchFamily="2" charset="-78"/>
              </a:rPr>
              <a:t> اين مدل در تأمين مالي</a:t>
            </a:r>
            <a:r>
              <a:rPr lang="en-US" sz="2400" dirty="0" smtClean="0">
                <a:cs typeface="B Nazanin" pitchFamily="2" charset="-78"/>
              </a:rPr>
              <a:t> </a:t>
            </a:r>
            <a:r>
              <a:rPr lang="fa-IR" sz="2400" dirty="0" smtClean="0">
                <a:cs typeface="B Nazanin" pitchFamily="2" charset="-78"/>
              </a:rPr>
              <a:t>يک پروژه گازي مربوط به شرکت </a:t>
            </a:r>
            <a:r>
              <a:rPr lang="en-US" sz="2400" dirty="0" smtClean="0">
                <a:cs typeface="B Nazanin" pitchFamily="2" charset="-78"/>
              </a:rPr>
              <a:t>QGPC</a:t>
            </a:r>
            <a:br>
              <a:rPr lang="en-US" sz="2400" dirty="0" smtClean="0">
                <a:cs typeface="B Nazanin" pitchFamily="2" charset="-78"/>
              </a:rPr>
            </a:br>
            <a:r>
              <a:rPr lang="fa-IR" sz="2400" dirty="0" smtClean="0">
                <a:cs typeface="B Nazanin" pitchFamily="2" charset="-78"/>
              </a:rPr>
              <a:t>(</a:t>
            </a:r>
            <a:r>
              <a:rPr lang="en-US" sz="2400" dirty="0" smtClean="0">
                <a:cs typeface="B Nazanin" pitchFamily="2" charset="-78"/>
              </a:rPr>
              <a:t>Qatar General Petroleum Corp</a:t>
            </a:r>
            <a:r>
              <a:rPr lang="fa-IR" sz="2400" dirty="0" smtClean="0">
                <a:cs typeface="B Nazanin" pitchFamily="2" charset="-78"/>
              </a:rPr>
              <a:t>) براي توسعة ميدان گازي و فروش </a:t>
            </a:r>
            <a:r>
              <a:rPr lang="en-US" sz="2400" dirty="0" smtClean="0">
                <a:cs typeface="B Nazanin" pitchFamily="2" charset="-78"/>
              </a:rPr>
              <a:t>LNG</a:t>
            </a:r>
            <a:r>
              <a:rPr lang="fa-IR" sz="2400" dirty="0" smtClean="0">
                <a:cs typeface="B Nazanin" pitchFamily="2" charset="-78"/>
              </a:rPr>
              <a:t> به‌کار گرفته شد. ( ژوئن 2000)</a:t>
            </a:r>
          </a:p>
          <a:p>
            <a:pPr>
              <a:lnSpc>
                <a:spcPct val="150000"/>
              </a:lnSpc>
            </a:pPr>
            <a:r>
              <a:rPr lang="fa-IR" sz="2400" dirty="0" smtClean="0">
                <a:cs typeface="B Nazanin" pitchFamily="2" charset="-78"/>
              </a:rPr>
              <a:t>براي توسعة ميدان 1/2 ميليارد دلار لازم بود که از اين مبلغ مقدار 800 ميليون دلار آن توسط سنديکاي متشکل از دو بانک تأمين شد و الباقي آن با مدل ذکر شده از بازار سرمايه تأمين گرديد. </a:t>
            </a:r>
            <a:endParaRPr lang="en-US" sz="2400" dirty="0" smtClean="0">
              <a:cs typeface="B Nazanin" pitchFamily="2" charset="-78"/>
            </a:endParaRPr>
          </a:p>
          <a:p>
            <a:pPr>
              <a:lnSpc>
                <a:spcPct val="150000"/>
              </a:lnSpc>
            </a:pPr>
            <a:r>
              <a:rPr lang="fa-IR" sz="2400" dirty="0" smtClean="0">
                <a:cs typeface="B Nazanin" pitchFamily="2" charset="-78"/>
              </a:rPr>
              <a:t>گواهي دريافت مبالغ آتي فروش محصولات مبناي انتشار اوراق بدهي و تأمين مالي شد.</a:t>
            </a:r>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71</a:t>
            </a:fld>
            <a:endParaRPr lang="en-US" dirty="0"/>
          </a:p>
        </p:txBody>
      </p:sp>
    </p:spTree>
    <p:extLst>
      <p:ext uri="{BB962C8B-B14F-4D97-AF65-F5344CB8AC3E}">
        <p14:creationId xmlns:p14="http://schemas.microsoft.com/office/powerpoint/2010/main" val="38367569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2800" dirty="0" smtClean="0"/>
              <a:t>شماتيک تأمين مالي  پروژه بر مبناي پيش فروش</a:t>
            </a:r>
            <a:endParaRPr lang="en-US" sz="2800"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72</a:t>
            </a:fld>
            <a:endParaRPr lang="en-US" dirty="0"/>
          </a:p>
        </p:txBody>
      </p:sp>
      <p:pic>
        <p:nvPicPr>
          <p:cNvPr id="9218"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525" r="7182" b="6845"/>
          <a:stretch>
            <a:fillRect/>
          </a:stretch>
        </p:blipFill>
        <p:spPr bwMode="auto">
          <a:xfrm>
            <a:off x="76200" y="1302840"/>
            <a:ext cx="8603053" cy="48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0505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چهارپايه تأمين مالي ساختاريافته</a:t>
            </a:r>
            <a:endParaRPr lang="en-US" dirty="0"/>
          </a:p>
        </p:txBody>
      </p:sp>
      <p:sp>
        <p:nvSpPr>
          <p:cNvPr id="3" name="Content Placeholder 2"/>
          <p:cNvSpPr>
            <a:spLocks noGrp="1"/>
          </p:cNvSpPr>
          <p:nvPr>
            <p:ph idx="1"/>
          </p:nvPr>
        </p:nvSpPr>
        <p:spPr/>
        <p:txBody>
          <a:bodyPr/>
          <a:lstStyle/>
          <a:p>
            <a:pPr>
              <a:lnSpc>
                <a:spcPct val="150000"/>
              </a:lnSpc>
            </a:pPr>
            <a:r>
              <a:rPr lang="fa-IR" sz="2800" b="1" dirty="0" smtClean="0">
                <a:cs typeface="B Nazanin" pitchFamily="2" charset="-78"/>
              </a:rPr>
              <a:t>پاية مالي</a:t>
            </a:r>
          </a:p>
          <a:p>
            <a:pPr lvl="1">
              <a:lnSpc>
                <a:spcPct val="150000"/>
              </a:lnSpc>
            </a:pPr>
            <a:r>
              <a:rPr lang="fa-IR" sz="2000" dirty="0" smtClean="0">
                <a:cs typeface="B Nazanin" pitchFamily="2" charset="-78"/>
              </a:rPr>
              <a:t>تأمين وجوه تکميلي </a:t>
            </a:r>
            <a:r>
              <a:rPr lang="fa-IR" sz="2000" dirty="0">
                <a:cs typeface="B Nazanin" pitchFamily="2" charset="-78"/>
              </a:rPr>
              <a:t>جهت </a:t>
            </a:r>
            <a:r>
              <a:rPr lang="fa-IR" sz="2000" dirty="0" smtClean="0">
                <a:cs typeface="B Nazanin" pitchFamily="2" charset="-78"/>
              </a:rPr>
              <a:t>راه‌اندازي سرمايه‌گذاري و توليد</a:t>
            </a:r>
            <a:endParaRPr lang="fa-IR" sz="2000" dirty="0">
              <a:cs typeface="B Nazanin" pitchFamily="2" charset="-78"/>
            </a:endParaRPr>
          </a:p>
          <a:p>
            <a:pPr>
              <a:lnSpc>
                <a:spcPct val="150000"/>
              </a:lnSpc>
            </a:pPr>
            <a:r>
              <a:rPr lang="fa-IR" sz="2800" b="1" dirty="0" smtClean="0">
                <a:cs typeface="B Nazanin" pitchFamily="2" charset="-78"/>
              </a:rPr>
              <a:t>پاية پيش‌خريد</a:t>
            </a:r>
            <a:endParaRPr lang="fa-IR" sz="2800" b="1" dirty="0">
              <a:cs typeface="B Nazanin" pitchFamily="2" charset="-78"/>
            </a:endParaRPr>
          </a:p>
          <a:p>
            <a:pPr lvl="1">
              <a:lnSpc>
                <a:spcPct val="150000"/>
              </a:lnSpc>
            </a:pPr>
            <a:r>
              <a:rPr lang="fa-IR" sz="2000" dirty="0">
                <a:cs typeface="B Nazanin" pitchFamily="2" charset="-78"/>
              </a:rPr>
              <a:t>تعهد </a:t>
            </a:r>
            <a:r>
              <a:rPr lang="fa-IR" sz="2000" dirty="0" smtClean="0">
                <a:cs typeface="B Nazanin" pitchFamily="2" charset="-78"/>
              </a:rPr>
              <a:t>خريد محصولات ـ تقاضاي </a:t>
            </a:r>
            <a:r>
              <a:rPr lang="fa-IR" sz="2000" dirty="0">
                <a:cs typeface="B Nazanin" pitchFamily="2" charset="-78"/>
              </a:rPr>
              <a:t>امن</a:t>
            </a:r>
          </a:p>
          <a:p>
            <a:pPr>
              <a:lnSpc>
                <a:spcPct val="150000"/>
              </a:lnSpc>
            </a:pPr>
            <a:r>
              <a:rPr lang="fa-IR" sz="2800" b="1" dirty="0" smtClean="0">
                <a:cs typeface="B Nazanin" pitchFamily="2" charset="-78"/>
              </a:rPr>
              <a:t>پاية پيش‌فروش </a:t>
            </a:r>
            <a:endParaRPr lang="fa-IR" sz="2800" b="1" dirty="0">
              <a:cs typeface="B Nazanin" pitchFamily="2" charset="-78"/>
            </a:endParaRPr>
          </a:p>
          <a:p>
            <a:pPr lvl="1">
              <a:lnSpc>
                <a:spcPct val="150000"/>
              </a:lnSpc>
            </a:pPr>
            <a:r>
              <a:rPr lang="fa-IR" sz="2000" dirty="0" smtClean="0">
                <a:cs typeface="B Nazanin" pitchFamily="2" charset="-78"/>
              </a:rPr>
              <a:t>تعهد فروش محصولات پروژه طبق ضوابط و استاندارهاي پذيرفته‌شده بخش انرژي</a:t>
            </a:r>
          </a:p>
          <a:p>
            <a:pPr>
              <a:lnSpc>
                <a:spcPct val="150000"/>
              </a:lnSpc>
            </a:pPr>
            <a:r>
              <a:rPr lang="fa-IR" sz="2800" b="1" dirty="0" smtClean="0">
                <a:cs typeface="B Nazanin" pitchFamily="2" charset="-78"/>
              </a:rPr>
              <a:t>پاية پوششي</a:t>
            </a:r>
            <a:endParaRPr lang="fa-IR" sz="2800" b="1" dirty="0">
              <a:cs typeface="B Nazanin" pitchFamily="2" charset="-78"/>
            </a:endParaRPr>
          </a:p>
          <a:p>
            <a:pPr lvl="1">
              <a:lnSpc>
                <a:spcPct val="150000"/>
              </a:lnSpc>
            </a:pPr>
            <a:r>
              <a:rPr lang="fa-IR" sz="2000" dirty="0" smtClean="0">
                <a:cs typeface="B Nazanin" pitchFamily="2" charset="-78"/>
              </a:rPr>
              <a:t>پوشش ريسک نوسان قيمت در قرارداد خريد به قيمت ثابت با استفاده از سواپ</a:t>
            </a: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73</a:t>
            </a:fld>
            <a:endParaRPr lang="en-US" dirty="0"/>
          </a:p>
        </p:txBody>
      </p:sp>
    </p:spTree>
    <p:extLst>
      <p:ext uri="{BB962C8B-B14F-4D97-AF65-F5344CB8AC3E}">
        <p14:creationId xmlns:p14="http://schemas.microsoft.com/office/powerpoint/2010/main" val="21983725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dirty="0" smtClean="0"/>
              <a:t/>
            </a:r>
            <a:br>
              <a:rPr lang="en-US" sz="2400" dirty="0" smtClean="0"/>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endParaRPr lang="en-US" sz="24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
        <p:nvSpPr>
          <p:cNvPr id="3" name="Text Placeholder 2"/>
          <p:cNvSpPr>
            <a:spLocks noGrp="1"/>
          </p:cNvSpPr>
          <p:nvPr>
            <p:ph type="body" idx="1"/>
          </p:nvPr>
        </p:nvSpPr>
        <p:spPr/>
        <p:txBody>
          <a:bodyPr/>
          <a:lstStyle/>
          <a:p>
            <a:r>
              <a:rPr lang="fa-IR" sz="4400" dirty="0" smtClean="0"/>
              <a:t>صندوق توسعه ملي</a:t>
            </a:r>
            <a:endParaRPr lang="en-US" sz="4400" dirty="0"/>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74</a:t>
            </a:fld>
            <a:endParaRPr lang="en-US" dirty="0"/>
          </a:p>
        </p:txBody>
      </p:sp>
      <p:sp>
        <p:nvSpPr>
          <p:cNvPr id="5" name="TextBox 4"/>
          <p:cNvSpPr txBox="1"/>
          <p:nvPr/>
        </p:nvSpPr>
        <p:spPr>
          <a:xfrm>
            <a:off x="685800" y="4724400"/>
            <a:ext cx="7772400" cy="1569660"/>
          </a:xfrm>
          <a:prstGeom prst="rect">
            <a:avLst/>
          </a:prstGeom>
          <a:noFill/>
        </p:spPr>
        <p:txBody>
          <a:bodyPr wrap="square" rtlCol="0">
            <a:spAutoFit/>
          </a:bodyPr>
          <a:lstStyle/>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تعريف</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تاريخچه</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بازيگران</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کارگردها</a:t>
            </a:r>
          </a:p>
        </p:txBody>
      </p:sp>
    </p:spTree>
    <p:extLst>
      <p:ext uri="{BB962C8B-B14F-4D97-AF65-F5344CB8AC3E}">
        <p14:creationId xmlns:p14="http://schemas.microsoft.com/office/powerpoint/2010/main" val="26052432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858000" cy="533400"/>
          </a:xfrm>
        </p:spPr>
        <p:txBody>
          <a:bodyPr/>
          <a:lstStyle/>
          <a:p>
            <a:r>
              <a:rPr lang="fa-IR" sz="4400" dirty="0" smtClean="0"/>
              <a:t>هدف</a:t>
            </a:r>
            <a:endParaRPr lang="en-US" sz="4400" dirty="0"/>
          </a:p>
        </p:txBody>
      </p:sp>
      <p:sp>
        <p:nvSpPr>
          <p:cNvPr id="3" name="Content Placeholder 2"/>
          <p:cNvSpPr>
            <a:spLocks noGrp="1"/>
          </p:cNvSpPr>
          <p:nvPr>
            <p:ph idx="1"/>
          </p:nvPr>
        </p:nvSpPr>
        <p:spPr>
          <a:xfrm>
            <a:off x="838200" y="2133600"/>
            <a:ext cx="7239000" cy="2667000"/>
          </a:xfrm>
          <a:gradFill>
            <a:gsLst>
              <a:gs pos="0">
                <a:srgbClr val="DDEBCF"/>
              </a:gs>
              <a:gs pos="50000">
                <a:srgbClr val="9CB86E"/>
              </a:gs>
              <a:gs pos="100000">
                <a:srgbClr val="156B13"/>
              </a:gs>
            </a:gsLst>
            <a:lin ang="16200000" scaled="0"/>
          </a:gradFill>
        </p:spPr>
        <p:style>
          <a:lnRef idx="0">
            <a:schemeClr val="accent1"/>
          </a:lnRef>
          <a:fillRef idx="3">
            <a:schemeClr val="accent1"/>
          </a:fillRef>
          <a:effectRef idx="3">
            <a:schemeClr val="accent1"/>
          </a:effectRef>
          <a:fontRef idx="minor">
            <a:schemeClr val="lt1"/>
          </a:fontRef>
        </p:style>
        <p:txBody>
          <a:bodyPr lIns="274320" tIns="274320" rIns="274320" bIns="274320"/>
          <a:lstStyle/>
          <a:p>
            <a:pPr marL="0" lvl="1" indent="0">
              <a:spcBef>
                <a:spcPts val="0"/>
              </a:spcBef>
              <a:buNone/>
            </a:pP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صندوق توسعه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ملي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با هدف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تبديل بخشي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از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عوايد ناشي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از فروش نفت و گاز و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ميعانات گازي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و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فرآورده‌هاي نفتي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به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ثروت‌هاي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ماندگار، مولد و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سرمايه‌هاي زايندة اقتصادي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و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نيز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حفظ سهم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نسل‌هاي آينده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از منابع نفت و گاز و </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فرآورده‌هاي نفتي تشکيل </a:t>
            </a:r>
            <a:r>
              <a:rPr lang="fa-IR"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cs typeface="B Zar" pitchFamily="2" charset="-78"/>
              </a:rPr>
              <a:t>شد</a:t>
            </a:r>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rPr>
              <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75</a:t>
            </a:fld>
            <a:endParaRPr lang="en-US" dirty="0"/>
          </a:p>
        </p:txBody>
      </p:sp>
    </p:spTree>
    <p:extLst>
      <p:ext uri="{BB962C8B-B14F-4D97-AF65-F5344CB8AC3E}">
        <p14:creationId xmlns:p14="http://schemas.microsoft.com/office/powerpoint/2010/main" val="22594532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صندوق توسعه ملي</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19453498"/>
              </p:ext>
            </p:extLst>
          </p:nvPr>
        </p:nvGraphicFramePr>
        <p:xfrm>
          <a:off x="457200" y="12954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76</a:t>
            </a:fld>
            <a:endParaRPr lang="en-US"/>
          </a:p>
        </p:txBody>
      </p:sp>
    </p:spTree>
    <p:extLst>
      <p:ext uri="{BB962C8B-B14F-4D97-AF65-F5344CB8AC3E}">
        <p14:creationId xmlns:p14="http://schemas.microsoft.com/office/powerpoint/2010/main" val="22168304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صندوق توسعه ملي</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25889995"/>
              </p:ext>
            </p:extLst>
          </p:nvPr>
        </p:nvGraphicFramePr>
        <p:xfrm>
          <a:off x="457200" y="12954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77</a:t>
            </a:fld>
            <a:endParaRPr lang="en-US"/>
          </a:p>
        </p:txBody>
      </p:sp>
    </p:spTree>
    <p:extLst>
      <p:ext uri="{BB962C8B-B14F-4D97-AF65-F5344CB8AC3E}">
        <p14:creationId xmlns:p14="http://schemas.microsoft.com/office/powerpoint/2010/main" val="19029102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10959257"/>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78</a:t>
            </a:fld>
            <a:endParaRPr lang="en-US" dirty="0"/>
          </a:p>
        </p:txBody>
      </p:sp>
    </p:spTree>
    <p:extLst>
      <p:ext uri="{BB962C8B-B14F-4D97-AF65-F5344CB8AC3E}">
        <p14:creationId xmlns:p14="http://schemas.microsoft.com/office/powerpoint/2010/main" val="25510107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مراحل پذيرش، بررسي و تصويب طرح</a:t>
            </a:r>
            <a:endParaRPr lang="en-US" dirty="0"/>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79</a:t>
            </a:fld>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7116" y="1219200"/>
            <a:ext cx="4263683" cy="5121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143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متخصص مالی به چه چیزهایی می‌اندیشد؟</a:t>
            </a:r>
            <a:endParaRPr lang="en-US" dirty="0"/>
          </a:p>
        </p:txBody>
      </p:sp>
      <p:sp>
        <p:nvSpPr>
          <p:cNvPr id="290818" name="Text Box 2"/>
          <p:cNvSpPr txBox="1">
            <a:spLocks noChangeArrowheads="1"/>
          </p:cNvSpPr>
          <p:nvPr/>
        </p:nvSpPr>
        <p:spPr bwMode="auto">
          <a:xfrm rot="20861228">
            <a:off x="4363253" y="1548724"/>
            <a:ext cx="2424124"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a-IR" sz="2000" b="0" i="0" u="none" strike="noStrike" cap="none" normalizeH="0" baseline="0" dirty="0" smtClean="0">
                <a:ln>
                  <a:noFill/>
                </a:ln>
                <a:solidFill>
                  <a:schemeClr val="tx1"/>
                </a:solidFill>
                <a:effectLst/>
                <a:latin typeface="+mj-lt"/>
                <a:ea typeface="Arial" pitchFamily="34" charset="0"/>
                <a:cs typeface="B Zar" pitchFamily="2" charset="-78"/>
              </a:rPr>
              <a:t>تأمین مالی</a:t>
            </a:r>
            <a:endParaRPr kumimoji="0" lang="en-US" sz="2000" b="0" i="0" u="none" strike="noStrike" cap="none" normalizeH="0" baseline="0" dirty="0" smtClean="0">
              <a:ln>
                <a:noFill/>
              </a:ln>
              <a:solidFill>
                <a:schemeClr val="tx1"/>
              </a:solidFill>
              <a:effectLst/>
              <a:latin typeface="+mj-lt"/>
              <a:cs typeface="B Zar" pitchFamily="2" charset="-78"/>
            </a:endParaRPr>
          </a:p>
        </p:txBody>
      </p:sp>
      <p:sp>
        <p:nvSpPr>
          <p:cNvPr id="290820" name="Text Box 4"/>
          <p:cNvSpPr txBox="1">
            <a:spLocks noChangeArrowheads="1"/>
          </p:cNvSpPr>
          <p:nvPr/>
        </p:nvSpPr>
        <p:spPr bwMode="auto">
          <a:xfrm rot="1117991">
            <a:off x="4154375" y="2162705"/>
            <a:ext cx="1759448"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lgn="r">
              <a:spcAft>
                <a:spcPts val="1000"/>
              </a:spcAft>
            </a:pPr>
            <a:r>
              <a:rPr lang="fa-IR" sz="2000" dirty="0" smtClean="0">
                <a:latin typeface="+mj-lt"/>
                <a:ea typeface="Arial" pitchFamily="34" charset="0"/>
                <a:cs typeface="B Zar" pitchFamily="2" charset="-78"/>
              </a:rPr>
              <a:t>ساختار سرمایه</a:t>
            </a:r>
            <a:endParaRPr lang="en-US" sz="2000" dirty="0" smtClean="0">
              <a:latin typeface="+mj-lt"/>
              <a:ea typeface="Arial" pitchFamily="34" charset="0"/>
              <a:cs typeface="B Zar" pitchFamily="2" charset="-78"/>
            </a:endParaRPr>
          </a:p>
        </p:txBody>
      </p:sp>
      <p:sp>
        <p:nvSpPr>
          <p:cNvPr id="290821" name="Text Box 5"/>
          <p:cNvSpPr txBox="1">
            <a:spLocks noChangeArrowheads="1"/>
          </p:cNvSpPr>
          <p:nvPr/>
        </p:nvSpPr>
        <p:spPr bwMode="auto">
          <a:xfrm>
            <a:off x="4800600" y="2819401"/>
            <a:ext cx="1981200"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a:spcAft>
                <a:spcPts val="1000"/>
              </a:spcAft>
            </a:pPr>
            <a:r>
              <a:rPr lang="fa-IR" sz="2000" dirty="0" smtClean="0">
                <a:latin typeface="+mj-lt"/>
                <a:ea typeface="Arial" pitchFamily="34" charset="0"/>
                <a:cs typeface="B Zar" pitchFamily="2" charset="-78"/>
              </a:rPr>
              <a:t>سیاست سود تقسیمی</a:t>
            </a:r>
            <a:endParaRPr lang="en-US" sz="2000" dirty="0" smtClean="0">
              <a:latin typeface="+mj-lt"/>
              <a:ea typeface="Arial" pitchFamily="34" charset="0"/>
              <a:cs typeface="B Zar" pitchFamily="2" charset="-78"/>
            </a:endParaRPr>
          </a:p>
        </p:txBody>
      </p:sp>
      <p:sp>
        <p:nvSpPr>
          <p:cNvPr id="290823" name="Text Box 7"/>
          <p:cNvSpPr txBox="1">
            <a:spLocks noChangeArrowheads="1"/>
          </p:cNvSpPr>
          <p:nvPr/>
        </p:nvSpPr>
        <p:spPr bwMode="auto">
          <a:xfrm>
            <a:off x="6553200" y="2514601"/>
            <a:ext cx="2057400"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r>
              <a:rPr lang="fa-IR" sz="2000" dirty="0" smtClean="0">
                <a:latin typeface="+mj-lt"/>
                <a:cs typeface="B Zar" pitchFamily="2" charset="-78"/>
              </a:rPr>
              <a:t>قیمت‌گذاری ریسک</a:t>
            </a:r>
            <a:endParaRPr lang="en-US" sz="2000" dirty="0">
              <a:latin typeface="+mj-lt"/>
              <a:cs typeface="B Zar" pitchFamily="2" charset="-78"/>
            </a:endParaRPr>
          </a:p>
        </p:txBody>
      </p:sp>
      <p:sp>
        <p:nvSpPr>
          <p:cNvPr id="290826" name="Text Box 10"/>
          <p:cNvSpPr txBox="1">
            <a:spLocks noChangeArrowheads="1"/>
          </p:cNvSpPr>
          <p:nvPr/>
        </p:nvSpPr>
        <p:spPr bwMode="auto">
          <a:xfrm>
            <a:off x="5943600" y="1828801"/>
            <a:ext cx="1928812" cy="4270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a:spcAft>
                <a:spcPts val="1000"/>
              </a:spcAft>
            </a:pPr>
            <a:r>
              <a:rPr lang="fa-IR" sz="2000" dirty="0" smtClean="0">
                <a:latin typeface="+mj-lt"/>
                <a:cs typeface="B Zar" pitchFamily="2" charset="-78"/>
              </a:rPr>
              <a:t>بودجه بندی سرمایه‌ای</a:t>
            </a:r>
            <a:endParaRPr lang="en-US" sz="2000" dirty="0" smtClean="0">
              <a:latin typeface="+mj-lt"/>
              <a:cs typeface="B Zar" pitchFamily="2" charset="-78"/>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n-US" sz="2000" b="0" i="0" u="none" strike="noStrike" cap="none" normalizeH="0" baseline="0" dirty="0" smtClean="0">
              <a:ln>
                <a:noFill/>
              </a:ln>
              <a:solidFill>
                <a:schemeClr val="tx1"/>
              </a:solidFill>
              <a:effectLst/>
              <a:latin typeface="+mj-lt"/>
              <a:cs typeface="B Zar" pitchFamily="2" charset="-78"/>
            </a:endParaRPr>
          </a:p>
        </p:txBody>
      </p:sp>
      <p:sp>
        <p:nvSpPr>
          <p:cNvPr id="290827" name="Text Box 11"/>
          <p:cNvSpPr txBox="1">
            <a:spLocks noChangeArrowheads="1"/>
          </p:cNvSpPr>
          <p:nvPr/>
        </p:nvSpPr>
        <p:spPr bwMode="auto">
          <a:xfrm rot="20675331">
            <a:off x="249901" y="1778257"/>
            <a:ext cx="1971325" cy="4270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r>
              <a:rPr lang="fa-IR" sz="2000" dirty="0" smtClean="0">
                <a:latin typeface="+mj-lt"/>
                <a:cs typeface="B Zar" pitchFamily="2" charset="-78"/>
              </a:rPr>
              <a:t>ادغام و قبضۀ مالکیت</a:t>
            </a:r>
            <a:endParaRPr lang="en-US" sz="2000" dirty="0">
              <a:latin typeface="+mj-lt"/>
              <a:cs typeface="B Zar" pitchFamily="2" charset="-78"/>
            </a:endParaRPr>
          </a:p>
        </p:txBody>
      </p:sp>
      <p:sp>
        <p:nvSpPr>
          <p:cNvPr id="13" name="Text Box 2"/>
          <p:cNvSpPr txBox="1">
            <a:spLocks noChangeArrowheads="1"/>
          </p:cNvSpPr>
          <p:nvPr/>
        </p:nvSpPr>
        <p:spPr bwMode="auto">
          <a:xfrm>
            <a:off x="2362200" y="2133600"/>
            <a:ext cx="1447800" cy="381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a-IR" sz="2000" b="0" i="0" u="none" strike="noStrike" cap="none" normalizeH="0" baseline="0" dirty="0" smtClean="0">
                <a:ln>
                  <a:noFill/>
                </a:ln>
                <a:solidFill>
                  <a:schemeClr val="tx1"/>
                </a:solidFill>
                <a:effectLst/>
                <a:latin typeface="+mj-lt"/>
                <a:ea typeface="Arial" pitchFamily="34" charset="0"/>
                <a:cs typeface="B Zar" pitchFamily="2" charset="-78"/>
              </a:rPr>
              <a:t>ریسک</a:t>
            </a:r>
            <a:r>
              <a:rPr kumimoji="0" lang="fa-IR" sz="2000" b="0" i="0" u="none" strike="noStrike" cap="none" normalizeH="0" dirty="0" smtClean="0">
                <a:ln>
                  <a:noFill/>
                </a:ln>
                <a:solidFill>
                  <a:schemeClr val="tx1"/>
                </a:solidFill>
                <a:effectLst/>
                <a:latin typeface="+mj-lt"/>
                <a:ea typeface="Arial" pitchFamily="34" charset="0"/>
                <a:cs typeface="B Zar" pitchFamily="2" charset="-78"/>
              </a:rPr>
              <a:t> و بازده</a:t>
            </a:r>
            <a:endParaRPr kumimoji="0" lang="en-US" sz="2000" b="0" i="0" u="none" strike="noStrike" cap="none" normalizeH="0" baseline="0" dirty="0" smtClean="0">
              <a:ln>
                <a:noFill/>
              </a:ln>
              <a:solidFill>
                <a:schemeClr val="tx1"/>
              </a:solidFill>
              <a:effectLst/>
              <a:latin typeface="+mj-lt"/>
              <a:cs typeface="B Zar" pitchFamily="2" charset="-78"/>
            </a:endParaRPr>
          </a:p>
        </p:txBody>
      </p:sp>
      <p:sp>
        <p:nvSpPr>
          <p:cNvPr id="14" name="Text Box 5"/>
          <p:cNvSpPr txBox="1">
            <a:spLocks noChangeArrowheads="1"/>
          </p:cNvSpPr>
          <p:nvPr/>
        </p:nvSpPr>
        <p:spPr bwMode="auto">
          <a:xfrm rot="247886">
            <a:off x="17002" y="3878534"/>
            <a:ext cx="1922068" cy="541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fa-IR" sz="2000" dirty="0" smtClean="0"/>
              <a:t>قیمت سهام</a:t>
            </a:r>
            <a:endParaRPr lang="en-US" sz="2000" dirty="0"/>
          </a:p>
        </p:txBody>
      </p:sp>
      <p:sp>
        <p:nvSpPr>
          <p:cNvPr id="15" name="Text Box 8"/>
          <p:cNvSpPr txBox="1">
            <a:spLocks noChangeArrowheads="1"/>
          </p:cNvSpPr>
          <p:nvPr/>
        </p:nvSpPr>
        <p:spPr bwMode="auto">
          <a:xfrm rot="20556624">
            <a:off x="714880" y="2761151"/>
            <a:ext cx="2008723" cy="42280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r>
              <a:rPr lang="fa-IR" sz="2000" dirty="0" smtClean="0">
                <a:latin typeface="+mj-lt"/>
                <a:cs typeface="B Zar" pitchFamily="2" charset="-78"/>
              </a:rPr>
              <a:t>جریان‌های نقدی آتی</a:t>
            </a:r>
            <a:endParaRPr lang="en-US" sz="2000" dirty="0">
              <a:latin typeface="+mj-lt"/>
              <a:cs typeface="B Zar" pitchFamily="2" charset="-78"/>
            </a:endParaRPr>
          </a:p>
        </p:txBody>
      </p:sp>
      <p:sp>
        <p:nvSpPr>
          <p:cNvPr id="16" name="Text Box 2"/>
          <p:cNvSpPr txBox="1">
            <a:spLocks noChangeArrowheads="1"/>
          </p:cNvSpPr>
          <p:nvPr/>
        </p:nvSpPr>
        <p:spPr bwMode="auto">
          <a:xfrm rot="2269655">
            <a:off x="3598735" y="3183964"/>
            <a:ext cx="2865354" cy="541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fa-IR" sz="2000" dirty="0" smtClean="0">
                <a:latin typeface="+mj-lt"/>
                <a:cs typeface="B Zar" pitchFamily="2" charset="-78"/>
              </a:rPr>
              <a:t>مدیریت سبد سرمایه‌گذاری</a:t>
            </a:r>
            <a:endParaRPr lang="en-US" sz="2000" dirty="0">
              <a:latin typeface="+mj-lt"/>
              <a:cs typeface="B Zar" pitchFamily="2" charset="-78"/>
            </a:endParaRPr>
          </a:p>
        </p:txBody>
      </p:sp>
      <p:sp>
        <p:nvSpPr>
          <p:cNvPr id="17" name="Text Box 8"/>
          <p:cNvSpPr txBox="1">
            <a:spLocks noChangeArrowheads="1"/>
          </p:cNvSpPr>
          <p:nvPr/>
        </p:nvSpPr>
        <p:spPr bwMode="auto">
          <a:xfrm>
            <a:off x="1524000" y="3733800"/>
            <a:ext cx="2209800" cy="381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fa-IR" sz="2000" dirty="0" smtClean="0">
                <a:latin typeface="+mj-lt"/>
                <a:cs typeface="B Zar" pitchFamily="2" charset="-78"/>
              </a:rPr>
              <a:t>هزینۀ سرمایه</a:t>
            </a:r>
            <a:endParaRPr lang="en-US" sz="2000" dirty="0">
              <a:latin typeface="+mj-lt"/>
              <a:cs typeface="B Zar" pitchFamily="2" charset="-78"/>
            </a:endParaRPr>
          </a:p>
        </p:txBody>
      </p:sp>
      <p:sp>
        <p:nvSpPr>
          <p:cNvPr id="18" name="Text Box 8"/>
          <p:cNvSpPr txBox="1">
            <a:spLocks noChangeArrowheads="1"/>
          </p:cNvSpPr>
          <p:nvPr/>
        </p:nvSpPr>
        <p:spPr bwMode="auto">
          <a:xfrm>
            <a:off x="7086600" y="3962401"/>
            <a:ext cx="1325951" cy="541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a:spcAft>
                <a:spcPts val="1000"/>
              </a:spcAft>
            </a:pPr>
            <a:r>
              <a:rPr lang="fa-IR" sz="2000" dirty="0" smtClean="0">
                <a:latin typeface="+mj-lt"/>
                <a:ea typeface="Arial" pitchFamily="34" charset="0"/>
                <a:cs typeface="B Zar" pitchFamily="2" charset="-78"/>
              </a:rPr>
              <a:t>قیمت سهام</a:t>
            </a:r>
            <a:endParaRPr lang="en-US" sz="2000" dirty="0" smtClean="0">
              <a:latin typeface="+mj-lt"/>
              <a:ea typeface="Arial" pitchFamily="34" charset="0"/>
              <a:cs typeface="B Zar" pitchFamily="2" charset="-78"/>
            </a:endParaRPr>
          </a:p>
        </p:txBody>
      </p:sp>
      <p:sp>
        <p:nvSpPr>
          <p:cNvPr id="19" name="Text Box 8"/>
          <p:cNvSpPr txBox="1">
            <a:spLocks noChangeArrowheads="1"/>
          </p:cNvSpPr>
          <p:nvPr/>
        </p:nvSpPr>
        <p:spPr bwMode="auto">
          <a:xfrm rot="812348">
            <a:off x="5973520" y="3487975"/>
            <a:ext cx="1219052" cy="541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fa-IR" sz="2000" dirty="0" smtClean="0">
                <a:latin typeface="+mj-lt"/>
                <a:cs typeface="B Zar" pitchFamily="2" charset="-78"/>
              </a:rPr>
              <a:t>بحران مالی</a:t>
            </a:r>
            <a:endParaRPr kumimoji="0" lang="en-US" sz="2000" b="0" i="0" u="none" strike="noStrike" cap="none" normalizeH="0" baseline="0" dirty="0" smtClean="0">
              <a:ln>
                <a:noFill/>
              </a:ln>
              <a:solidFill>
                <a:schemeClr val="tx1"/>
              </a:solidFill>
              <a:effectLst/>
              <a:latin typeface="+mj-lt"/>
              <a:cs typeface="B Zar" pitchFamily="2" charset="-78"/>
            </a:endParaRPr>
          </a:p>
        </p:txBody>
      </p:sp>
      <p:sp>
        <p:nvSpPr>
          <p:cNvPr id="20" name="Text Box 8"/>
          <p:cNvSpPr txBox="1">
            <a:spLocks noChangeArrowheads="1"/>
          </p:cNvSpPr>
          <p:nvPr/>
        </p:nvSpPr>
        <p:spPr bwMode="auto">
          <a:xfrm rot="20334594">
            <a:off x="2947949" y="4264002"/>
            <a:ext cx="1345002" cy="541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lgn="r">
              <a:spcAft>
                <a:spcPts val="1000"/>
              </a:spcAft>
            </a:pPr>
            <a:r>
              <a:rPr lang="fa-IR" sz="2000" dirty="0" smtClean="0">
                <a:latin typeface="+mj-lt"/>
                <a:ea typeface="Arial" pitchFamily="34" charset="0"/>
                <a:cs typeface="B Zar" pitchFamily="2" charset="-78"/>
              </a:rPr>
              <a:t>تلاطم نرخ ارز</a:t>
            </a:r>
            <a:endParaRPr lang="en-US" sz="2000" dirty="0" smtClean="0">
              <a:latin typeface="+mj-lt"/>
              <a:ea typeface="Arial" pitchFamily="34" charset="0"/>
              <a:cs typeface="B Zar" pitchFamily="2" charset="-78"/>
            </a:endParaRPr>
          </a:p>
        </p:txBody>
      </p:sp>
      <p:sp>
        <p:nvSpPr>
          <p:cNvPr id="21" name="Text Box 4"/>
          <p:cNvSpPr txBox="1">
            <a:spLocks noChangeArrowheads="1"/>
          </p:cNvSpPr>
          <p:nvPr/>
        </p:nvSpPr>
        <p:spPr bwMode="auto">
          <a:xfrm rot="21111672">
            <a:off x="6306758" y="4905786"/>
            <a:ext cx="1517796"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lgn="r">
              <a:spcAft>
                <a:spcPts val="1000"/>
              </a:spcAft>
            </a:pPr>
            <a:r>
              <a:rPr lang="fa-IR" sz="2000" dirty="0" smtClean="0">
                <a:latin typeface="+mj-lt"/>
                <a:ea typeface="Arial" pitchFamily="34" charset="0"/>
                <a:cs typeface="B Zar" pitchFamily="2" charset="-78"/>
              </a:rPr>
              <a:t>ریسک نقدینگی</a:t>
            </a:r>
            <a:endParaRPr lang="en-US" sz="2000" dirty="0" smtClean="0">
              <a:latin typeface="+mj-lt"/>
              <a:ea typeface="Arial" pitchFamily="34" charset="0"/>
              <a:cs typeface="B Zar" pitchFamily="2" charset="-78"/>
            </a:endParaRPr>
          </a:p>
        </p:txBody>
      </p:sp>
      <p:sp>
        <p:nvSpPr>
          <p:cNvPr id="22" name="Text Box 4"/>
          <p:cNvSpPr txBox="1">
            <a:spLocks noChangeArrowheads="1"/>
          </p:cNvSpPr>
          <p:nvPr/>
        </p:nvSpPr>
        <p:spPr bwMode="auto">
          <a:xfrm rot="1204541">
            <a:off x="4219159" y="4245944"/>
            <a:ext cx="2525651"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r>
              <a:rPr lang="fa-IR" sz="2000" dirty="0" smtClean="0">
                <a:latin typeface="+mj-lt"/>
                <a:cs typeface="B Zar" pitchFamily="2" charset="-78"/>
              </a:rPr>
              <a:t>مدیریت سرمایه در گردش</a:t>
            </a:r>
            <a:endParaRPr lang="en-US" sz="2000" dirty="0">
              <a:latin typeface="+mj-lt"/>
              <a:cs typeface="B Zar" pitchFamily="2" charset="-78"/>
            </a:endParaRPr>
          </a:p>
        </p:txBody>
      </p:sp>
      <p:sp>
        <p:nvSpPr>
          <p:cNvPr id="23" name="Text Box 4"/>
          <p:cNvSpPr txBox="1">
            <a:spLocks noChangeArrowheads="1"/>
          </p:cNvSpPr>
          <p:nvPr/>
        </p:nvSpPr>
        <p:spPr bwMode="auto">
          <a:xfrm rot="20687619">
            <a:off x="7415392" y="5738665"/>
            <a:ext cx="1983269"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lvl="0" algn="ctr">
              <a:spcAft>
                <a:spcPts val="1000"/>
              </a:spcAft>
            </a:pPr>
            <a:r>
              <a:rPr lang="fa-IR" sz="2000" dirty="0" smtClean="0">
                <a:latin typeface="+mj-lt"/>
                <a:ea typeface="Arial" pitchFamily="34" charset="0"/>
                <a:cs typeface="B Zar" pitchFamily="2" charset="-78"/>
              </a:rPr>
              <a:t>مدیریت دارایی-بدهی</a:t>
            </a:r>
            <a:endParaRPr lang="en-US" sz="2000" dirty="0" smtClean="0">
              <a:latin typeface="+mj-lt"/>
              <a:ea typeface="Arial" pitchFamily="34" charset="0"/>
              <a:cs typeface="B Zar" pitchFamily="2" charset="-78"/>
            </a:endParaRPr>
          </a:p>
        </p:txBody>
      </p:sp>
      <p:sp>
        <p:nvSpPr>
          <p:cNvPr id="24" name="Text Box 5"/>
          <p:cNvSpPr txBox="1">
            <a:spLocks noChangeArrowheads="1"/>
          </p:cNvSpPr>
          <p:nvPr/>
        </p:nvSpPr>
        <p:spPr bwMode="auto">
          <a:xfrm>
            <a:off x="2209800" y="1676401"/>
            <a:ext cx="2514600"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fa-IR" sz="2000" dirty="0" smtClean="0">
                <a:latin typeface="+mj-lt"/>
                <a:cs typeface="B Zar" pitchFamily="2" charset="-78"/>
              </a:rPr>
              <a:t>برنامه‌ریزی مالی بلندمدت</a:t>
            </a:r>
            <a:endParaRPr lang="en-US" sz="2000" dirty="0">
              <a:latin typeface="+mj-lt"/>
              <a:cs typeface="B Zar" pitchFamily="2" charset="-78"/>
            </a:endParaRPr>
          </a:p>
        </p:txBody>
      </p:sp>
      <p:sp>
        <p:nvSpPr>
          <p:cNvPr id="25" name="Text Box 4"/>
          <p:cNvSpPr txBox="1">
            <a:spLocks noChangeArrowheads="1"/>
          </p:cNvSpPr>
          <p:nvPr/>
        </p:nvSpPr>
        <p:spPr bwMode="auto">
          <a:xfrm rot="974970">
            <a:off x="851704" y="4703524"/>
            <a:ext cx="2459737"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r">
              <a:spcAft>
                <a:spcPts val="1000"/>
              </a:spcAft>
            </a:pPr>
            <a:r>
              <a:rPr lang="fa-IR" sz="2000" dirty="0" smtClean="0">
                <a:latin typeface="+mj-lt"/>
                <a:ea typeface="Arial" pitchFamily="34" charset="0"/>
                <a:cs typeface="B Zar" pitchFamily="2" charset="-78"/>
              </a:rPr>
              <a:t>مدیریت </a:t>
            </a:r>
            <a:r>
              <a:rPr lang="fa-IR" sz="2000" dirty="0" smtClean="0">
                <a:latin typeface="+mj-lt"/>
                <a:cs typeface="B Zar" pitchFamily="2" charset="-78"/>
              </a:rPr>
              <a:t>ریسک‌های مالی</a:t>
            </a:r>
            <a:endParaRPr lang="en-US" sz="2000" dirty="0" smtClean="0">
              <a:latin typeface="+mj-lt"/>
              <a:cs typeface="B Zar" pitchFamily="2" charset="-78"/>
            </a:endParaRPr>
          </a:p>
          <a:p>
            <a:pPr lvl="0" algn="r">
              <a:spcAft>
                <a:spcPts val="1000"/>
              </a:spcAft>
            </a:pPr>
            <a:endParaRPr lang="en-US" sz="2000" dirty="0" smtClean="0">
              <a:latin typeface="+mj-lt"/>
              <a:ea typeface="Arial" pitchFamily="34" charset="0"/>
              <a:cs typeface="B Zar" pitchFamily="2" charset="-78"/>
            </a:endParaRPr>
          </a:p>
        </p:txBody>
      </p:sp>
      <p:sp>
        <p:nvSpPr>
          <p:cNvPr id="26" name="Text Box 2"/>
          <p:cNvSpPr txBox="1">
            <a:spLocks noChangeArrowheads="1"/>
          </p:cNvSpPr>
          <p:nvPr/>
        </p:nvSpPr>
        <p:spPr bwMode="auto">
          <a:xfrm rot="795732">
            <a:off x="568346" y="5945589"/>
            <a:ext cx="1230170"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a-IR" sz="2000" b="0" i="0" u="none" strike="noStrike" cap="none" normalizeH="0" baseline="0" dirty="0" smtClean="0">
                <a:ln>
                  <a:noFill/>
                </a:ln>
                <a:solidFill>
                  <a:schemeClr val="tx1"/>
                </a:solidFill>
                <a:effectLst/>
                <a:latin typeface="+mj-lt"/>
                <a:ea typeface="Arial" pitchFamily="34" charset="0"/>
                <a:cs typeface="B Zar" pitchFamily="2" charset="-78"/>
              </a:rPr>
              <a:t>ریسک بازار</a:t>
            </a:r>
            <a:endParaRPr kumimoji="0" lang="en-US" sz="2000" b="0" i="0" u="none" strike="noStrike" cap="none" normalizeH="0" baseline="0" dirty="0" smtClean="0">
              <a:ln>
                <a:noFill/>
              </a:ln>
              <a:solidFill>
                <a:schemeClr val="tx1"/>
              </a:solidFill>
              <a:effectLst/>
              <a:latin typeface="+mj-lt"/>
              <a:cs typeface="B Zar" pitchFamily="2" charset="-78"/>
            </a:endParaRPr>
          </a:p>
        </p:txBody>
      </p:sp>
      <p:sp>
        <p:nvSpPr>
          <p:cNvPr id="27" name="Text Box 4"/>
          <p:cNvSpPr txBox="1">
            <a:spLocks noChangeArrowheads="1"/>
          </p:cNvSpPr>
          <p:nvPr/>
        </p:nvSpPr>
        <p:spPr bwMode="auto">
          <a:xfrm rot="21171894">
            <a:off x="2759506" y="6094503"/>
            <a:ext cx="2969330"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r>
              <a:rPr lang="fa-IR" sz="2000" dirty="0" smtClean="0">
                <a:latin typeface="+mj-lt"/>
                <a:cs typeface="B Zar" pitchFamily="2" charset="-78"/>
              </a:rPr>
              <a:t>انطباق دیرش و سررسید تعهدات</a:t>
            </a:r>
            <a:endParaRPr lang="en-US" sz="2000" dirty="0">
              <a:latin typeface="+mj-lt"/>
              <a:cs typeface="B Zar" pitchFamily="2" charset="-78"/>
            </a:endParaRPr>
          </a:p>
        </p:txBody>
      </p:sp>
      <p:sp>
        <p:nvSpPr>
          <p:cNvPr id="28" name="Text Box 2"/>
          <p:cNvSpPr txBox="1">
            <a:spLocks noChangeArrowheads="1"/>
          </p:cNvSpPr>
          <p:nvPr/>
        </p:nvSpPr>
        <p:spPr bwMode="auto">
          <a:xfrm rot="19806569">
            <a:off x="3448824" y="4802883"/>
            <a:ext cx="1457536" cy="4476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a-IR" sz="2000" b="0" i="0" u="none" strike="noStrike" cap="none" normalizeH="0" baseline="0" dirty="0" smtClean="0">
                <a:ln>
                  <a:noFill/>
                </a:ln>
                <a:solidFill>
                  <a:schemeClr val="tx1"/>
                </a:solidFill>
                <a:effectLst/>
                <a:latin typeface="+mj-lt"/>
                <a:ea typeface="Arial" pitchFamily="34" charset="0"/>
                <a:cs typeface="B Zar" pitchFamily="2" charset="-78"/>
              </a:rPr>
              <a:t>ریسک اعتباری</a:t>
            </a:r>
            <a:endParaRPr kumimoji="0" lang="en-US" sz="2000" b="0" i="0" u="none" strike="noStrike" cap="none" normalizeH="0" baseline="0" dirty="0" smtClean="0">
              <a:ln>
                <a:noFill/>
              </a:ln>
              <a:solidFill>
                <a:schemeClr val="tx1"/>
              </a:solidFill>
              <a:effectLst/>
              <a:latin typeface="+mj-lt"/>
              <a:cs typeface="B Zar" pitchFamily="2" charset="-78"/>
            </a:endParaRPr>
          </a:p>
        </p:txBody>
      </p:sp>
      <p:sp>
        <p:nvSpPr>
          <p:cNvPr id="29" name="Text Box 8"/>
          <p:cNvSpPr txBox="1">
            <a:spLocks noChangeArrowheads="1"/>
          </p:cNvSpPr>
          <p:nvPr/>
        </p:nvSpPr>
        <p:spPr bwMode="auto">
          <a:xfrm rot="1010255">
            <a:off x="4336513" y="5516603"/>
            <a:ext cx="2895600" cy="381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fa-IR" sz="2000" dirty="0" smtClean="0">
                <a:latin typeface="+mj-lt"/>
                <a:cs typeface="B Zar" pitchFamily="2" charset="-78"/>
              </a:rPr>
              <a:t>قانون بورس و اوراق بهادار</a:t>
            </a:r>
            <a:endParaRPr lang="en-US" sz="2000" dirty="0">
              <a:latin typeface="+mj-lt"/>
              <a:cs typeface="B Zar" pitchFamily="2" charset="-78"/>
            </a:endParaRPr>
          </a:p>
        </p:txBody>
      </p:sp>
      <p:sp>
        <p:nvSpPr>
          <p:cNvPr id="30" name="Text Box 8"/>
          <p:cNvSpPr txBox="1">
            <a:spLocks noChangeArrowheads="1"/>
          </p:cNvSpPr>
          <p:nvPr/>
        </p:nvSpPr>
        <p:spPr bwMode="auto">
          <a:xfrm rot="20094125">
            <a:off x="1258408" y="2959580"/>
            <a:ext cx="3248967" cy="3810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r>
              <a:rPr lang="fa-IR" sz="2000" dirty="0" smtClean="0">
                <a:latin typeface="+mj-lt"/>
                <a:cs typeface="B Zar" pitchFamily="2" charset="-78"/>
              </a:rPr>
              <a:t>بستۀ سیاستی- نظارتی بانک مرکزی</a:t>
            </a:r>
            <a:endParaRPr lang="en-US" sz="2000" dirty="0">
              <a:latin typeface="+mj-lt"/>
              <a:cs typeface="B Zar" pitchFamily="2" charset="-78"/>
            </a:endParaRPr>
          </a:p>
        </p:txBody>
      </p:sp>
    </p:spTree>
    <p:extLst>
      <p:ext uri="{BB962C8B-B14F-4D97-AF65-F5344CB8AC3E}">
        <p14:creationId xmlns:p14="http://schemas.microsoft.com/office/powerpoint/2010/main" val="314775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90821"/>
                                        </p:tgtEl>
                                        <p:attrNameLst>
                                          <p:attrName>style.visibility</p:attrName>
                                        </p:attrNameLst>
                                      </p:cBhvr>
                                      <p:to>
                                        <p:strVal val="visible"/>
                                      </p:to>
                                    </p:set>
                                    <p:animEffect transition="in" filter="wipe(down)">
                                      <p:cBhvr>
                                        <p:cTn id="7" dur="580">
                                          <p:stCondLst>
                                            <p:cond delay="0"/>
                                          </p:stCondLst>
                                        </p:cTn>
                                        <p:tgtEl>
                                          <p:spTgt spid="290821"/>
                                        </p:tgtEl>
                                      </p:cBhvr>
                                    </p:animEffect>
                                    <p:anim calcmode="lin" valueType="num">
                                      <p:cBhvr>
                                        <p:cTn id="8" dur="1822" tmFilter="0,0; 0.14,0.36; 0.43,0.73; 0.71,0.91; 1.0,1.0">
                                          <p:stCondLst>
                                            <p:cond delay="0"/>
                                          </p:stCondLst>
                                        </p:cTn>
                                        <p:tgtEl>
                                          <p:spTgt spid="2908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08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08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08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08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90821"/>
                                        </p:tgtEl>
                                      </p:cBhvr>
                                      <p:to x="100000" y="60000"/>
                                    </p:animScale>
                                    <p:animScale>
                                      <p:cBhvr>
                                        <p:cTn id="14" dur="166" decel="50000">
                                          <p:stCondLst>
                                            <p:cond delay="676"/>
                                          </p:stCondLst>
                                        </p:cTn>
                                        <p:tgtEl>
                                          <p:spTgt spid="290821"/>
                                        </p:tgtEl>
                                      </p:cBhvr>
                                      <p:to x="100000" y="100000"/>
                                    </p:animScale>
                                    <p:animScale>
                                      <p:cBhvr>
                                        <p:cTn id="15" dur="26">
                                          <p:stCondLst>
                                            <p:cond delay="1312"/>
                                          </p:stCondLst>
                                        </p:cTn>
                                        <p:tgtEl>
                                          <p:spTgt spid="290821"/>
                                        </p:tgtEl>
                                      </p:cBhvr>
                                      <p:to x="100000" y="80000"/>
                                    </p:animScale>
                                    <p:animScale>
                                      <p:cBhvr>
                                        <p:cTn id="16" dur="166" decel="50000">
                                          <p:stCondLst>
                                            <p:cond delay="1338"/>
                                          </p:stCondLst>
                                        </p:cTn>
                                        <p:tgtEl>
                                          <p:spTgt spid="290821"/>
                                        </p:tgtEl>
                                      </p:cBhvr>
                                      <p:to x="100000" y="100000"/>
                                    </p:animScale>
                                    <p:animScale>
                                      <p:cBhvr>
                                        <p:cTn id="17" dur="26">
                                          <p:stCondLst>
                                            <p:cond delay="1642"/>
                                          </p:stCondLst>
                                        </p:cTn>
                                        <p:tgtEl>
                                          <p:spTgt spid="290821"/>
                                        </p:tgtEl>
                                      </p:cBhvr>
                                      <p:to x="100000" y="90000"/>
                                    </p:animScale>
                                    <p:animScale>
                                      <p:cBhvr>
                                        <p:cTn id="18" dur="166" decel="50000">
                                          <p:stCondLst>
                                            <p:cond delay="1668"/>
                                          </p:stCondLst>
                                        </p:cTn>
                                        <p:tgtEl>
                                          <p:spTgt spid="290821"/>
                                        </p:tgtEl>
                                      </p:cBhvr>
                                      <p:to x="100000" y="100000"/>
                                    </p:animScale>
                                    <p:animScale>
                                      <p:cBhvr>
                                        <p:cTn id="19" dur="26">
                                          <p:stCondLst>
                                            <p:cond delay="1808"/>
                                          </p:stCondLst>
                                        </p:cTn>
                                        <p:tgtEl>
                                          <p:spTgt spid="290821"/>
                                        </p:tgtEl>
                                      </p:cBhvr>
                                      <p:to x="100000" y="95000"/>
                                    </p:animScale>
                                    <p:animScale>
                                      <p:cBhvr>
                                        <p:cTn id="20" dur="166" decel="50000">
                                          <p:stCondLst>
                                            <p:cond delay="1834"/>
                                          </p:stCondLst>
                                        </p:cTn>
                                        <p:tgtEl>
                                          <p:spTgt spid="29082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90818"/>
                                        </p:tgtEl>
                                        <p:attrNameLst>
                                          <p:attrName>style.visibility</p:attrName>
                                        </p:attrNameLst>
                                      </p:cBhvr>
                                      <p:to>
                                        <p:strVal val="visible"/>
                                      </p:to>
                                    </p:set>
                                    <p:animEffect transition="in" filter="wipe(down)">
                                      <p:cBhvr>
                                        <p:cTn id="23" dur="580">
                                          <p:stCondLst>
                                            <p:cond delay="0"/>
                                          </p:stCondLst>
                                        </p:cTn>
                                        <p:tgtEl>
                                          <p:spTgt spid="290818"/>
                                        </p:tgtEl>
                                      </p:cBhvr>
                                    </p:animEffect>
                                    <p:anim calcmode="lin" valueType="num">
                                      <p:cBhvr>
                                        <p:cTn id="24" dur="1822" tmFilter="0,0; 0.14,0.36; 0.43,0.73; 0.71,0.91; 1.0,1.0">
                                          <p:stCondLst>
                                            <p:cond delay="0"/>
                                          </p:stCondLst>
                                        </p:cTn>
                                        <p:tgtEl>
                                          <p:spTgt spid="29081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9081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9081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9081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90818"/>
                                        </p:tgtEl>
                                        <p:attrNameLst>
                                          <p:attrName>ppt_y</p:attrName>
                                        </p:attrNameLst>
                                      </p:cBhvr>
                                      <p:tavLst>
                                        <p:tav tm="0" fmla="#ppt_y-sin(pi*$)/81">
                                          <p:val>
                                            <p:fltVal val="0"/>
                                          </p:val>
                                        </p:tav>
                                        <p:tav tm="100000">
                                          <p:val>
                                            <p:fltVal val="1"/>
                                          </p:val>
                                        </p:tav>
                                      </p:tavLst>
                                    </p:anim>
                                    <p:animScale>
                                      <p:cBhvr>
                                        <p:cTn id="29" dur="26">
                                          <p:stCondLst>
                                            <p:cond delay="650"/>
                                          </p:stCondLst>
                                        </p:cTn>
                                        <p:tgtEl>
                                          <p:spTgt spid="290818"/>
                                        </p:tgtEl>
                                      </p:cBhvr>
                                      <p:to x="100000" y="60000"/>
                                    </p:animScale>
                                    <p:animScale>
                                      <p:cBhvr>
                                        <p:cTn id="30" dur="166" decel="50000">
                                          <p:stCondLst>
                                            <p:cond delay="676"/>
                                          </p:stCondLst>
                                        </p:cTn>
                                        <p:tgtEl>
                                          <p:spTgt spid="290818"/>
                                        </p:tgtEl>
                                      </p:cBhvr>
                                      <p:to x="100000" y="100000"/>
                                    </p:animScale>
                                    <p:animScale>
                                      <p:cBhvr>
                                        <p:cTn id="31" dur="26">
                                          <p:stCondLst>
                                            <p:cond delay="1312"/>
                                          </p:stCondLst>
                                        </p:cTn>
                                        <p:tgtEl>
                                          <p:spTgt spid="290818"/>
                                        </p:tgtEl>
                                      </p:cBhvr>
                                      <p:to x="100000" y="80000"/>
                                    </p:animScale>
                                    <p:animScale>
                                      <p:cBhvr>
                                        <p:cTn id="32" dur="166" decel="50000">
                                          <p:stCondLst>
                                            <p:cond delay="1338"/>
                                          </p:stCondLst>
                                        </p:cTn>
                                        <p:tgtEl>
                                          <p:spTgt spid="290818"/>
                                        </p:tgtEl>
                                      </p:cBhvr>
                                      <p:to x="100000" y="100000"/>
                                    </p:animScale>
                                    <p:animScale>
                                      <p:cBhvr>
                                        <p:cTn id="33" dur="26">
                                          <p:stCondLst>
                                            <p:cond delay="1642"/>
                                          </p:stCondLst>
                                        </p:cTn>
                                        <p:tgtEl>
                                          <p:spTgt spid="290818"/>
                                        </p:tgtEl>
                                      </p:cBhvr>
                                      <p:to x="100000" y="90000"/>
                                    </p:animScale>
                                    <p:animScale>
                                      <p:cBhvr>
                                        <p:cTn id="34" dur="166" decel="50000">
                                          <p:stCondLst>
                                            <p:cond delay="1668"/>
                                          </p:stCondLst>
                                        </p:cTn>
                                        <p:tgtEl>
                                          <p:spTgt spid="290818"/>
                                        </p:tgtEl>
                                      </p:cBhvr>
                                      <p:to x="100000" y="100000"/>
                                    </p:animScale>
                                    <p:animScale>
                                      <p:cBhvr>
                                        <p:cTn id="35" dur="26">
                                          <p:stCondLst>
                                            <p:cond delay="1808"/>
                                          </p:stCondLst>
                                        </p:cTn>
                                        <p:tgtEl>
                                          <p:spTgt spid="290818"/>
                                        </p:tgtEl>
                                      </p:cBhvr>
                                      <p:to x="100000" y="95000"/>
                                    </p:animScale>
                                    <p:animScale>
                                      <p:cBhvr>
                                        <p:cTn id="36" dur="166" decel="50000">
                                          <p:stCondLst>
                                            <p:cond delay="1834"/>
                                          </p:stCondLst>
                                        </p:cTn>
                                        <p:tgtEl>
                                          <p:spTgt spid="290818"/>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290820"/>
                                        </p:tgtEl>
                                        <p:attrNameLst>
                                          <p:attrName>style.visibility</p:attrName>
                                        </p:attrNameLst>
                                      </p:cBhvr>
                                      <p:to>
                                        <p:strVal val="visible"/>
                                      </p:to>
                                    </p:set>
                                    <p:animEffect transition="in" filter="wipe(down)">
                                      <p:cBhvr>
                                        <p:cTn id="39" dur="580">
                                          <p:stCondLst>
                                            <p:cond delay="0"/>
                                          </p:stCondLst>
                                        </p:cTn>
                                        <p:tgtEl>
                                          <p:spTgt spid="290820"/>
                                        </p:tgtEl>
                                      </p:cBhvr>
                                    </p:animEffect>
                                    <p:anim calcmode="lin" valueType="num">
                                      <p:cBhvr>
                                        <p:cTn id="40" dur="1822" tmFilter="0,0; 0.14,0.36; 0.43,0.73; 0.71,0.91; 1.0,1.0">
                                          <p:stCondLst>
                                            <p:cond delay="0"/>
                                          </p:stCondLst>
                                        </p:cTn>
                                        <p:tgtEl>
                                          <p:spTgt spid="29082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9082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9082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9082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90820"/>
                                        </p:tgtEl>
                                        <p:attrNameLst>
                                          <p:attrName>ppt_y</p:attrName>
                                        </p:attrNameLst>
                                      </p:cBhvr>
                                      <p:tavLst>
                                        <p:tav tm="0" fmla="#ppt_y-sin(pi*$)/81">
                                          <p:val>
                                            <p:fltVal val="0"/>
                                          </p:val>
                                        </p:tav>
                                        <p:tav tm="100000">
                                          <p:val>
                                            <p:fltVal val="1"/>
                                          </p:val>
                                        </p:tav>
                                      </p:tavLst>
                                    </p:anim>
                                    <p:animScale>
                                      <p:cBhvr>
                                        <p:cTn id="45" dur="26">
                                          <p:stCondLst>
                                            <p:cond delay="650"/>
                                          </p:stCondLst>
                                        </p:cTn>
                                        <p:tgtEl>
                                          <p:spTgt spid="290820"/>
                                        </p:tgtEl>
                                      </p:cBhvr>
                                      <p:to x="100000" y="60000"/>
                                    </p:animScale>
                                    <p:animScale>
                                      <p:cBhvr>
                                        <p:cTn id="46" dur="166" decel="50000">
                                          <p:stCondLst>
                                            <p:cond delay="676"/>
                                          </p:stCondLst>
                                        </p:cTn>
                                        <p:tgtEl>
                                          <p:spTgt spid="290820"/>
                                        </p:tgtEl>
                                      </p:cBhvr>
                                      <p:to x="100000" y="100000"/>
                                    </p:animScale>
                                    <p:animScale>
                                      <p:cBhvr>
                                        <p:cTn id="47" dur="26">
                                          <p:stCondLst>
                                            <p:cond delay="1312"/>
                                          </p:stCondLst>
                                        </p:cTn>
                                        <p:tgtEl>
                                          <p:spTgt spid="290820"/>
                                        </p:tgtEl>
                                      </p:cBhvr>
                                      <p:to x="100000" y="80000"/>
                                    </p:animScale>
                                    <p:animScale>
                                      <p:cBhvr>
                                        <p:cTn id="48" dur="166" decel="50000">
                                          <p:stCondLst>
                                            <p:cond delay="1338"/>
                                          </p:stCondLst>
                                        </p:cTn>
                                        <p:tgtEl>
                                          <p:spTgt spid="290820"/>
                                        </p:tgtEl>
                                      </p:cBhvr>
                                      <p:to x="100000" y="100000"/>
                                    </p:animScale>
                                    <p:animScale>
                                      <p:cBhvr>
                                        <p:cTn id="49" dur="26">
                                          <p:stCondLst>
                                            <p:cond delay="1642"/>
                                          </p:stCondLst>
                                        </p:cTn>
                                        <p:tgtEl>
                                          <p:spTgt spid="290820"/>
                                        </p:tgtEl>
                                      </p:cBhvr>
                                      <p:to x="100000" y="90000"/>
                                    </p:animScale>
                                    <p:animScale>
                                      <p:cBhvr>
                                        <p:cTn id="50" dur="166" decel="50000">
                                          <p:stCondLst>
                                            <p:cond delay="1668"/>
                                          </p:stCondLst>
                                        </p:cTn>
                                        <p:tgtEl>
                                          <p:spTgt spid="290820"/>
                                        </p:tgtEl>
                                      </p:cBhvr>
                                      <p:to x="100000" y="100000"/>
                                    </p:animScale>
                                    <p:animScale>
                                      <p:cBhvr>
                                        <p:cTn id="51" dur="26">
                                          <p:stCondLst>
                                            <p:cond delay="1808"/>
                                          </p:stCondLst>
                                        </p:cTn>
                                        <p:tgtEl>
                                          <p:spTgt spid="290820"/>
                                        </p:tgtEl>
                                      </p:cBhvr>
                                      <p:to x="100000" y="95000"/>
                                    </p:animScale>
                                    <p:animScale>
                                      <p:cBhvr>
                                        <p:cTn id="52" dur="166" decel="50000">
                                          <p:stCondLst>
                                            <p:cond delay="1834"/>
                                          </p:stCondLst>
                                        </p:cTn>
                                        <p:tgtEl>
                                          <p:spTgt spid="290820"/>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290823"/>
                                        </p:tgtEl>
                                        <p:attrNameLst>
                                          <p:attrName>style.visibility</p:attrName>
                                        </p:attrNameLst>
                                      </p:cBhvr>
                                      <p:to>
                                        <p:strVal val="visible"/>
                                      </p:to>
                                    </p:set>
                                    <p:animEffect transition="in" filter="wipe(down)">
                                      <p:cBhvr>
                                        <p:cTn id="55" dur="580">
                                          <p:stCondLst>
                                            <p:cond delay="0"/>
                                          </p:stCondLst>
                                        </p:cTn>
                                        <p:tgtEl>
                                          <p:spTgt spid="290823"/>
                                        </p:tgtEl>
                                      </p:cBhvr>
                                    </p:animEffect>
                                    <p:anim calcmode="lin" valueType="num">
                                      <p:cBhvr>
                                        <p:cTn id="56" dur="1822" tmFilter="0,0; 0.14,0.36; 0.43,0.73; 0.71,0.91; 1.0,1.0">
                                          <p:stCondLst>
                                            <p:cond delay="0"/>
                                          </p:stCondLst>
                                        </p:cTn>
                                        <p:tgtEl>
                                          <p:spTgt spid="29082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9082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9082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9082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90823"/>
                                        </p:tgtEl>
                                        <p:attrNameLst>
                                          <p:attrName>ppt_y</p:attrName>
                                        </p:attrNameLst>
                                      </p:cBhvr>
                                      <p:tavLst>
                                        <p:tav tm="0" fmla="#ppt_y-sin(pi*$)/81">
                                          <p:val>
                                            <p:fltVal val="0"/>
                                          </p:val>
                                        </p:tav>
                                        <p:tav tm="100000">
                                          <p:val>
                                            <p:fltVal val="1"/>
                                          </p:val>
                                        </p:tav>
                                      </p:tavLst>
                                    </p:anim>
                                    <p:animScale>
                                      <p:cBhvr>
                                        <p:cTn id="61" dur="26">
                                          <p:stCondLst>
                                            <p:cond delay="650"/>
                                          </p:stCondLst>
                                        </p:cTn>
                                        <p:tgtEl>
                                          <p:spTgt spid="290823"/>
                                        </p:tgtEl>
                                      </p:cBhvr>
                                      <p:to x="100000" y="60000"/>
                                    </p:animScale>
                                    <p:animScale>
                                      <p:cBhvr>
                                        <p:cTn id="62" dur="166" decel="50000">
                                          <p:stCondLst>
                                            <p:cond delay="676"/>
                                          </p:stCondLst>
                                        </p:cTn>
                                        <p:tgtEl>
                                          <p:spTgt spid="290823"/>
                                        </p:tgtEl>
                                      </p:cBhvr>
                                      <p:to x="100000" y="100000"/>
                                    </p:animScale>
                                    <p:animScale>
                                      <p:cBhvr>
                                        <p:cTn id="63" dur="26">
                                          <p:stCondLst>
                                            <p:cond delay="1312"/>
                                          </p:stCondLst>
                                        </p:cTn>
                                        <p:tgtEl>
                                          <p:spTgt spid="290823"/>
                                        </p:tgtEl>
                                      </p:cBhvr>
                                      <p:to x="100000" y="80000"/>
                                    </p:animScale>
                                    <p:animScale>
                                      <p:cBhvr>
                                        <p:cTn id="64" dur="166" decel="50000">
                                          <p:stCondLst>
                                            <p:cond delay="1338"/>
                                          </p:stCondLst>
                                        </p:cTn>
                                        <p:tgtEl>
                                          <p:spTgt spid="290823"/>
                                        </p:tgtEl>
                                      </p:cBhvr>
                                      <p:to x="100000" y="100000"/>
                                    </p:animScale>
                                    <p:animScale>
                                      <p:cBhvr>
                                        <p:cTn id="65" dur="26">
                                          <p:stCondLst>
                                            <p:cond delay="1642"/>
                                          </p:stCondLst>
                                        </p:cTn>
                                        <p:tgtEl>
                                          <p:spTgt spid="290823"/>
                                        </p:tgtEl>
                                      </p:cBhvr>
                                      <p:to x="100000" y="90000"/>
                                    </p:animScale>
                                    <p:animScale>
                                      <p:cBhvr>
                                        <p:cTn id="66" dur="166" decel="50000">
                                          <p:stCondLst>
                                            <p:cond delay="1668"/>
                                          </p:stCondLst>
                                        </p:cTn>
                                        <p:tgtEl>
                                          <p:spTgt spid="290823"/>
                                        </p:tgtEl>
                                      </p:cBhvr>
                                      <p:to x="100000" y="100000"/>
                                    </p:animScale>
                                    <p:animScale>
                                      <p:cBhvr>
                                        <p:cTn id="67" dur="26">
                                          <p:stCondLst>
                                            <p:cond delay="1808"/>
                                          </p:stCondLst>
                                        </p:cTn>
                                        <p:tgtEl>
                                          <p:spTgt spid="290823"/>
                                        </p:tgtEl>
                                      </p:cBhvr>
                                      <p:to x="100000" y="95000"/>
                                    </p:animScale>
                                    <p:animScale>
                                      <p:cBhvr>
                                        <p:cTn id="68" dur="166" decel="50000">
                                          <p:stCondLst>
                                            <p:cond delay="1834"/>
                                          </p:stCondLst>
                                        </p:cTn>
                                        <p:tgtEl>
                                          <p:spTgt spid="290823"/>
                                        </p:tgtEl>
                                      </p:cBhvr>
                                      <p:to x="100000" y="100000"/>
                                    </p:animScale>
                                  </p:childTnLst>
                                </p:cTn>
                              </p:par>
                              <p:par>
                                <p:cTn id="69" presetID="37" presetClass="entr" presetSubtype="0" fill="hold" grpId="0" nodeType="withEffect">
                                  <p:stCondLst>
                                    <p:cond delay="0"/>
                                  </p:stCondLst>
                                  <p:childTnLst>
                                    <p:set>
                                      <p:cBhvr>
                                        <p:cTn id="70" dur="1" fill="hold">
                                          <p:stCondLst>
                                            <p:cond delay="0"/>
                                          </p:stCondLst>
                                        </p:cTn>
                                        <p:tgtEl>
                                          <p:spTgt spid="290826"/>
                                        </p:tgtEl>
                                        <p:attrNameLst>
                                          <p:attrName>style.visibility</p:attrName>
                                        </p:attrNameLst>
                                      </p:cBhvr>
                                      <p:to>
                                        <p:strVal val="visible"/>
                                      </p:to>
                                    </p:set>
                                    <p:animEffect transition="in" filter="fade">
                                      <p:cBhvr>
                                        <p:cTn id="71" dur="1000"/>
                                        <p:tgtEl>
                                          <p:spTgt spid="290826"/>
                                        </p:tgtEl>
                                      </p:cBhvr>
                                    </p:animEffect>
                                    <p:anim calcmode="lin" valueType="num">
                                      <p:cBhvr>
                                        <p:cTn id="72" dur="1000" fill="hold"/>
                                        <p:tgtEl>
                                          <p:spTgt spid="290826"/>
                                        </p:tgtEl>
                                        <p:attrNameLst>
                                          <p:attrName>ppt_x</p:attrName>
                                        </p:attrNameLst>
                                      </p:cBhvr>
                                      <p:tavLst>
                                        <p:tav tm="0">
                                          <p:val>
                                            <p:strVal val="#ppt_x"/>
                                          </p:val>
                                        </p:tav>
                                        <p:tav tm="100000">
                                          <p:val>
                                            <p:strVal val="#ppt_x"/>
                                          </p:val>
                                        </p:tav>
                                      </p:tavLst>
                                    </p:anim>
                                    <p:anim calcmode="lin" valueType="num">
                                      <p:cBhvr>
                                        <p:cTn id="73" dur="900" decel="100000" fill="hold"/>
                                        <p:tgtEl>
                                          <p:spTgt spid="2908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90826"/>
                                        </p:tgtEl>
                                        <p:attrNameLst>
                                          <p:attrName>ppt_y</p:attrName>
                                        </p:attrNameLst>
                                      </p:cBhvr>
                                      <p:tavLst>
                                        <p:tav tm="0">
                                          <p:val>
                                            <p:strVal val="#ppt_y-.03"/>
                                          </p:val>
                                        </p:tav>
                                        <p:tav tm="100000">
                                          <p:val>
                                            <p:strVal val="#ppt_y"/>
                                          </p:val>
                                        </p:tav>
                                      </p:tavLst>
                                    </p:anim>
                                  </p:childTnLst>
                                </p:cTn>
                              </p:par>
                              <p:par>
                                <p:cTn id="75" presetID="37" presetClass="entr" presetSubtype="0" fill="hold" grpId="0" nodeType="withEffect">
                                  <p:stCondLst>
                                    <p:cond delay="0"/>
                                  </p:stCondLst>
                                  <p:childTnLst>
                                    <p:set>
                                      <p:cBhvr>
                                        <p:cTn id="76" dur="1" fill="hold">
                                          <p:stCondLst>
                                            <p:cond delay="0"/>
                                          </p:stCondLst>
                                        </p:cTn>
                                        <p:tgtEl>
                                          <p:spTgt spid="290827"/>
                                        </p:tgtEl>
                                        <p:attrNameLst>
                                          <p:attrName>style.visibility</p:attrName>
                                        </p:attrNameLst>
                                      </p:cBhvr>
                                      <p:to>
                                        <p:strVal val="visible"/>
                                      </p:to>
                                    </p:set>
                                    <p:animEffect transition="in" filter="fade">
                                      <p:cBhvr>
                                        <p:cTn id="77" dur="1000"/>
                                        <p:tgtEl>
                                          <p:spTgt spid="290827"/>
                                        </p:tgtEl>
                                      </p:cBhvr>
                                    </p:animEffect>
                                    <p:anim calcmode="lin" valueType="num">
                                      <p:cBhvr>
                                        <p:cTn id="78" dur="1000" fill="hold"/>
                                        <p:tgtEl>
                                          <p:spTgt spid="290827"/>
                                        </p:tgtEl>
                                        <p:attrNameLst>
                                          <p:attrName>ppt_x</p:attrName>
                                        </p:attrNameLst>
                                      </p:cBhvr>
                                      <p:tavLst>
                                        <p:tav tm="0">
                                          <p:val>
                                            <p:strVal val="#ppt_x"/>
                                          </p:val>
                                        </p:tav>
                                        <p:tav tm="100000">
                                          <p:val>
                                            <p:strVal val="#ppt_x"/>
                                          </p:val>
                                        </p:tav>
                                      </p:tavLst>
                                    </p:anim>
                                    <p:anim calcmode="lin" valueType="num">
                                      <p:cBhvr>
                                        <p:cTn id="79" dur="900" decel="100000" fill="hold"/>
                                        <p:tgtEl>
                                          <p:spTgt spid="290827"/>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290827"/>
                                        </p:tgtEl>
                                        <p:attrNameLst>
                                          <p:attrName>ppt_y</p:attrName>
                                        </p:attrNameLst>
                                      </p:cBhvr>
                                      <p:tavLst>
                                        <p:tav tm="0">
                                          <p:val>
                                            <p:strVal val="#ppt_y-.03"/>
                                          </p:val>
                                        </p:tav>
                                        <p:tav tm="100000">
                                          <p:val>
                                            <p:strVal val="#ppt_y"/>
                                          </p:val>
                                        </p:tav>
                                      </p:tavLst>
                                    </p:anim>
                                  </p:childTnLst>
                                </p:cTn>
                              </p:par>
                              <p:par>
                                <p:cTn id="81" presetID="51" presetClass="entr" presetSubtype="0"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770" decel="100000"/>
                                        <p:tgtEl>
                                          <p:spTgt spid="14"/>
                                        </p:tgtEl>
                                      </p:cBhvr>
                                    </p:animEffect>
                                    <p:animScale>
                                      <p:cBhvr>
                                        <p:cTn id="84" dur="770" decel="100000"/>
                                        <p:tgtEl>
                                          <p:spTgt spid="14"/>
                                        </p:tgtEl>
                                      </p:cBhvr>
                                      <p:from x="10000" y="10000"/>
                                      <p:to x="200000" y="450000"/>
                                    </p:animScale>
                                    <p:animScale>
                                      <p:cBhvr>
                                        <p:cTn id="85" dur="1230" accel="100000" fill="hold">
                                          <p:stCondLst>
                                            <p:cond delay="770"/>
                                          </p:stCondLst>
                                        </p:cTn>
                                        <p:tgtEl>
                                          <p:spTgt spid="14"/>
                                        </p:tgtEl>
                                      </p:cBhvr>
                                      <p:from x="200000" y="450000"/>
                                      <p:to x="100000" y="100000"/>
                                    </p:animScale>
                                    <p:set>
                                      <p:cBhvr>
                                        <p:cTn id="86" dur="770" fill="hold"/>
                                        <p:tgtEl>
                                          <p:spTgt spid="14"/>
                                        </p:tgtEl>
                                        <p:attrNameLst>
                                          <p:attrName>ppt_x</p:attrName>
                                        </p:attrNameLst>
                                      </p:cBhvr>
                                      <p:to>
                                        <p:strVal val="(0.5)"/>
                                      </p:to>
                                    </p:set>
                                    <p:anim from="(0.5)" to="(#ppt_x)" calcmode="lin" valueType="num">
                                      <p:cBhvr>
                                        <p:cTn id="87" dur="1230" accel="100000" fill="hold">
                                          <p:stCondLst>
                                            <p:cond delay="770"/>
                                          </p:stCondLst>
                                        </p:cTn>
                                        <p:tgtEl>
                                          <p:spTgt spid="14"/>
                                        </p:tgtEl>
                                        <p:attrNameLst>
                                          <p:attrName>ppt_x</p:attrName>
                                        </p:attrNameLst>
                                      </p:cBhvr>
                                    </p:anim>
                                    <p:set>
                                      <p:cBhvr>
                                        <p:cTn id="88" dur="770" fill="hold"/>
                                        <p:tgtEl>
                                          <p:spTgt spid="14"/>
                                        </p:tgtEl>
                                        <p:attrNameLst>
                                          <p:attrName>ppt_y</p:attrName>
                                        </p:attrNameLst>
                                      </p:cBhvr>
                                      <p:to>
                                        <p:strVal val="(#ppt_y+0.4)"/>
                                      </p:to>
                                    </p:set>
                                    <p:anim from="(#ppt_y+0.4)" to="(#ppt_y)" calcmode="lin" valueType="num">
                                      <p:cBhvr>
                                        <p:cTn id="89" dur="1230" accel="100000" fill="hold">
                                          <p:stCondLst>
                                            <p:cond delay="770"/>
                                          </p:stCondLst>
                                        </p:cTn>
                                        <p:tgtEl>
                                          <p:spTgt spid="14"/>
                                        </p:tgtEl>
                                        <p:attrNameLst>
                                          <p:attrName>ppt_y</p:attrName>
                                        </p:attrNameLst>
                                      </p:cBhvr>
                                    </p:anim>
                                  </p:childTnLst>
                                </p:cTn>
                              </p:par>
                              <p:par>
                                <p:cTn id="90" presetID="51"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770" decel="100000"/>
                                        <p:tgtEl>
                                          <p:spTgt spid="15"/>
                                        </p:tgtEl>
                                      </p:cBhvr>
                                    </p:animEffect>
                                    <p:animScale>
                                      <p:cBhvr>
                                        <p:cTn id="93" dur="770" decel="100000"/>
                                        <p:tgtEl>
                                          <p:spTgt spid="15"/>
                                        </p:tgtEl>
                                      </p:cBhvr>
                                      <p:from x="10000" y="10000"/>
                                      <p:to x="200000" y="450000"/>
                                    </p:animScale>
                                    <p:animScale>
                                      <p:cBhvr>
                                        <p:cTn id="94" dur="1230" accel="100000" fill="hold">
                                          <p:stCondLst>
                                            <p:cond delay="770"/>
                                          </p:stCondLst>
                                        </p:cTn>
                                        <p:tgtEl>
                                          <p:spTgt spid="15"/>
                                        </p:tgtEl>
                                      </p:cBhvr>
                                      <p:from x="200000" y="450000"/>
                                      <p:to x="100000" y="100000"/>
                                    </p:animScale>
                                    <p:set>
                                      <p:cBhvr>
                                        <p:cTn id="95" dur="770" fill="hold"/>
                                        <p:tgtEl>
                                          <p:spTgt spid="15"/>
                                        </p:tgtEl>
                                        <p:attrNameLst>
                                          <p:attrName>ppt_x</p:attrName>
                                        </p:attrNameLst>
                                      </p:cBhvr>
                                      <p:to>
                                        <p:strVal val="(0.5)"/>
                                      </p:to>
                                    </p:set>
                                    <p:anim from="(0.5)" to="(#ppt_x)" calcmode="lin" valueType="num">
                                      <p:cBhvr>
                                        <p:cTn id="96" dur="1230" accel="100000" fill="hold">
                                          <p:stCondLst>
                                            <p:cond delay="770"/>
                                          </p:stCondLst>
                                        </p:cTn>
                                        <p:tgtEl>
                                          <p:spTgt spid="15"/>
                                        </p:tgtEl>
                                        <p:attrNameLst>
                                          <p:attrName>ppt_x</p:attrName>
                                        </p:attrNameLst>
                                      </p:cBhvr>
                                    </p:anim>
                                    <p:set>
                                      <p:cBhvr>
                                        <p:cTn id="97" dur="770" fill="hold"/>
                                        <p:tgtEl>
                                          <p:spTgt spid="15"/>
                                        </p:tgtEl>
                                        <p:attrNameLst>
                                          <p:attrName>ppt_y</p:attrName>
                                        </p:attrNameLst>
                                      </p:cBhvr>
                                      <p:to>
                                        <p:strVal val="(#ppt_y+0.4)"/>
                                      </p:to>
                                    </p:set>
                                    <p:anim from="(#ppt_y+0.4)" to="(#ppt_y)" calcmode="lin" valueType="num">
                                      <p:cBhvr>
                                        <p:cTn id="98" dur="1230" accel="100000" fill="hold">
                                          <p:stCondLst>
                                            <p:cond delay="770"/>
                                          </p:stCondLst>
                                        </p:cTn>
                                        <p:tgtEl>
                                          <p:spTgt spid="15"/>
                                        </p:tgtEl>
                                        <p:attrNameLst>
                                          <p:attrName>ppt_y</p:attrName>
                                        </p:attrNameLst>
                                      </p:cBhvr>
                                    </p:anim>
                                  </p:childTnLst>
                                </p:cTn>
                              </p:par>
                              <p:par>
                                <p:cTn id="99" presetID="51"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770" decel="100000"/>
                                        <p:tgtEl>
                                          <p:spTgt spid="13"/>
                                        </p:tgtEl>
                                      </p:cBhvr>
                                    </p:animEffect>
                                    <p:animScale>
                                      <p:cBhvr>
                                        <p:cTn id="102" dur="770" decel="100000"/>
                                        <p:tgtEl>
                                          <p:spTgt spid="13"/>
                                        </p:tgtEl>
                                      </p:cBhvr>
                                      <p:from x="10000" y="10000"/>
                                      <p:to x="200000" y="450000"/>
                                    </p:animScale>
                                    <p:animScale>
                                      <p:cBhvr>
                                        <p:cTn id="103" dur="1230" accel="100000" fill="hold">
                                          <p:stCondLst>
                                            <p:cond delay="770"/>
                                          </p:stCondLst>
                                        </p:cTn>
                                        <p:tgtEl>
                                          <p:spTgt spid="13"/>
                                        </p:tgtEl>
                                      </p:cBhvr>
                                      <p:from x="200000" y="450000"/>
                                      <p:to x="100000" y="100000"/>
                                    </p:animScale>
                                    <p:set>
                                      <p:cBhvr>
                                        <p:cTn id="104" dur="770" fill="hold"/>
                                        <p:tgtEl>
                                          <p:spTgt spid="13"/>
                                        </p:tgtEl>
                                        <p:attrNameLst>
                                          <p:attrName>ppt_x</p:attrName>
                                        </p:attrNameLst>
                                      </p:cBhvr>
                                      <p:to>
                                        <p:strVal val="(0.5)"/>
                                      </p:to>
                                    </p:set>
                                    <p:anim from="(0.5)" to="(#ppt_x)" calcmode="lin" valueType="num">
                                      <p:cBhvr>
                                        <p:cTn id="105" dur="1230" accel="100000" fill="hold">
                                          <p:stCondLst>
                                            <p:cond delay="770"/>
                                          </p:stCondLst>
                                        </p:cTn>
                                        <p:tgtEl>
                                          <p:spTgt spid="13"/>
                                        </p:tgtEl>
                                        <p:attrNameLst>
                                          <p:attrName>ppt_x</p:attrName>
                                        </p:attrNameLst>
                                      </p:cBhvr>
                                    </p:anim>
                                    <p:set>
                                      <p:cBhvr>
                                        <p:cTn id="106" dur="770" fill="hold"/>
                                        <p:tgtEl>
                                          <p:spTgt spid="13"/>
                                        </p:tgtEl>
                                        <p:attrNameLst>
                                          <p:attrName>ppt_y</p:attrName>
                                        </p:attrNameLst>
                                      </p:cBhvr>
                                      <p:to>
                                        <p:strVal val="(#ppt_y+0.4)"/>
                                      </p:to>
                                    </p:set>
                                    <p:anim from="(#ppt_y+0.4)" to="(#ppt_y)" calcmode="lin" valueType="num">
                                      <p:cBhvr>
                                        <p:cTn id="107" dur="1230" accel="100000" fill="hold">
                                          <p:stCondLst>
                                            <p:cond delay="770"/>
                                          </p:stCondLst>
                                        </p:cTn>
                                        <p:tgtEl>
                                          <p:spTgt spid="13"/>
                                        </p:tgtEl>
                                        <p:attrNameLst>
                                          <p:attrName>ppt_y</p:attrName>
                                        </p:attrNameLst>
                                      </p:cBhvr>
                                    </p:anim>
                                  </p:childTnLst>
                                </p:cTn>
                              </p:par>
                              <p:par>
                                <p:cTn id="108" presetID="51" presetClass="entr"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fade">
                                      <p:cBhvr>
                                        <p:cTn id="110" dur="770" decel="100000"/>
                                        <p:tgtEl>
                                          <p:spTgt spid="16"/>
                                        </p:tgtEl>
                                      </p:cBhvr>
                                    </p:animEffect>
                                    <p:animScale>
                                      <p:cBhvr>
                                        <p:cTn id="111" dur="770" decel="100000"/>
                                        <p:tgtEl>
                                          <p:spTgt spid="16"/>
                                        </p:tgtEl>
                                      </p:cBhvr>
                                      <p:from x="10000" y="10000"/>
                                      <p:to x="200000" y="450000"/>
                                    </p:animScale>
                                    <p:animScale>
                                      <p:cBhvr>
                                        <p:cTn id="112" dur="1230" accel="100000" fill="hold">
                                          <p:stCondLst>
                                            <p:cond delay="770"/>
                                          </p:stCondLst>
                                        </p:cTn>
                                        <p:tgtEl>
                                          <p:spTgt spid="16"/>
                                        </p:tgtEl>
                                      </p:cBhvr>
                                      <p:from x="200000" y="450000"/>
                                      <p:to x="100000" y="100000"/>
                                    </p:animScale>
                                    <p:set>
                                      <p:cBhvr>
                                        <p:cTn id="113" dur="770" fill="hold"/>
                                        <p:tgtEl>
                                          <p:spTgt spid="16"/>
                                        </p:tgtEl>
                                        <p:attrNameLst>
                                          <p:attrName>ppt_x</p:attrName>
                                        </p:attrNameLst>
                                      </p:cBhvr>
                                      <p:to>
                                        <p:strVal val="(0.5)"/>
                                      </p:to>
                                    </p:set>
                                    <p:anim from="(0.5)" to="(#ppt_x)" calcmode="lin" valueType="num">
                                      <p:cBhvr>
                                        <p:cTn id="114" dur="1230" accel="100000" fill="hold">
                                          <p:stCondLst>
                                            <p:cond delay="770"/>
                                          </p:stCondLst>
                                        </p:cTn>
                                        <p:tgtEl>
                                          <p:spTgt spid="16"/>
                                        </p:tgtEl>
                                        <p:attrNameLst>
                                          <p:attrName>ppt_x</p:attrName>
                                        </p:attrNameLst>
                                      </p:cBhvr>
                                    </p:anim>
                                    <p:set>
                                      <p:cBhvr>
                                        <p:cTn id="115" dur="770" fill="hold"/>
                                        <p:tgtEl>
                                          <p:spTgt spid="16"/>
                                        </p:tgtEl>
                                        <p:attrNameLst>
                                          <p:attrName>ppt_y</p:attrName>
                                        </p:attrNameLst>
                                      </p:cBhvr>
                                      <p:to>
                                        <p:strVal val="(#ppt_y+0.4)"/>
                                      </p:to>
                                    </p:set>
                                    <p:anim from="(#ppt_y+0.4)" to="(#ppt_y)" calcmode="lin" valueType="num">
                                      <p:cBhvr>
                                        <p:cTn id="116" dur="1230" accel="100000" fill="hold">
                                          <p:stCondLst>
                                            <p:cond delay="770"/>
                                          </p:stCondLst>
                                        </p:cTn>
                                        <p:tgtEl>
                                          <p:spTgt spid="16"/>
                                        </p:tgtEl>
                                        <p:attrNameLst>
                                          <p:attrName>ppt_y</p:attrName>
                                        </p:attrNameLst>
                                      </p:cBhvr>
                                    </p:anim>
                                  </p:childTnLst>
                                </p:cTn>
                              </p:par>
                              <p:par>
                                <p:cTn id="117" presetID="51" presetClass="entr" presetSubtype="0"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770" decel="100000"/>
                                        <p:tgtEl>
                                          <p:spTgt spid="17"/>
                                        </p:tgtEl>
                                      </p:cBhvr>
                                    </p:animEffect>
                                    <p:animScale>
                                      <p:cBhvr>
                                        <p:cTn id="120" dur="770" decel="100000"/>
                                        <p:tgtEl>
                                          <p:spTgt spid="17"/>
                                        </p:tgtEl>
                                      </p:cBhvr>
                                      <p:from x="10000" y="10000"/>
                                      <p:to x="200000" y="450000"/>
                                    </p:animScale>
                                    <p:animScale>
                                      <p:cBhvr>
                                        <p:cTn id="121" dur="1230" accel="100000" fill="hold">
                                          <p:stCondLst>
                                            <p:cond delay="770"/>
                                          </p:stCondLst>
                                        </p:cTn>
                                        <p:tgtEl>
                                          <p:spTgt spid="17"/>
                                        </p:tgtEl>
                                      </p:cBhvr>
                                      <p:from x="200000" y="450000"/>
                                      <p:to x="100000" y="100000"/>
                                    </p:animScale>
                                    <p:set>
                                      <p:cBhvr>
                                        <p:cTn id="122" dur="770" fill="hold"/>
                                        <p:tgtEl>
                                          <p:spTgt spid="17"/>
                                        </p:tgtEl>
                                        <p:attrNameLst>
                                          <p:attrName>ppt_x</p:attrName>
                                        </p:attrNameLst>
                                      </p:cBhvr>
                                      <p:to>
                                        <p:strVal val="(0.5)"/>
                                      </p:to>
                                    </p:set>
                                    <p:anim from="(0.5)" to="(#ppt_x)" calcmode="lin" valueType="num">
                                      <p:cBhvr>
                                        <p:cTn id="123" dur="1230" accel="100000" fill="hold">
                                          <p:stCondLst>
                                            <p:cond delay="770"/>
                                          </p:stCondLst>
                                        </p:cTn>
                                        <p:tgtEl>
                                          <p:spTgt spid="17"/>
                                        </p:tgtEl>
                                        <p:attrNameLst>
                                          <p:attrName>ppt_x</p:attrName>
                                        </p:attrNameLst>
                                      </p:cBhvr>
                                    </p:anim>
                                    <p:set>
                                      <p:cBhvr>
                                        <p:cTn id="124" dur="770" fill="hold"/>
                                        <p:tgtEl>
                                          <p:spTgt spid="17"/>
                                        </p:tgtEl>
                                        <p:attrNameLst>
                                          <p:attrName>ppt_y</p:attrName>
                                        </p:attrNameLst>
                                      </p:cBhvr>
                                      <p:to>
                                        <p:strVal val="(#ppt_y+0.4)"/>
                                      </p:to>
                                    </p:set>
                                    <p:anim from="(#ppt_y+0.4)" to="(#ppt_y)" calcmode="lin" valueType="num">
                                      <p:cBhvr>
                                        <p:cTn id="125" dur="1230" accel="100000" fill="hold">
                                          <p:stCondLst>
                                            <p:cond delay="770"/>
                                          </p:stCondLst>
                                        </p:cTn>
                                        <p:tgtEl>
                                          <p:spTgt spid="17"/>
                                        </p:tgtEl>
                                        <p:attrNameLst>
                                          <p:attrName>ppt_y</p:attrName>
                                        </p:attrNameLst>
                                      </p:cBhvr>
                                    </p:anim>
                                  </p:childTnLst>
                                </p:cTn>
                              </p:par>
                              <p:par>
                                <p:cTn id="126" presetID="51" presetClass="entr" presetSubtype="0" fill="hold" grpId="0" nodeType="with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770" decel="100000"/>
                                        <p:tgtEl>
                                          <p:spTgt spid="18"/>
                                        </p:tgtEl>
                                      </p:cBhvr>
                                    </p:animEffect>
                                    <p:animScale>
                                      <p:cBhvr>
                                        <p:cTn id="129" dur="770" decel="100000"/>
                                        <p:tgtEl>
                                          <p:spTgt spid="18"/>
                                        </p:tgtEl>
                                      </p:cBhvr>
                                      <p:from x="10000" y="10000"/>
                                      <p:to x="200000" y="450000"/>
                                    </p:animScale>
                                    <p:animScale>
                                      <p:cBhvr>
                                        <p:cTn id="130" dur="1230" accel="100000" fill="hold">
                                          <p:stCondLst>
                                            <p:cond delay="770"/>
                                          </p:stCondLst>
                                        </p:cTn>
                                        <p:tgtEl>
                                          <p:spTgt spid="18"/>
                                        </p:tgtEl>
                                      </p:cBhvr>
                                      <p:from x="200000" y="450000"/>
                                      <p:to x="100000" y="100000"/>
                                    </p:animScale>
                                    <p:set>
                                      <p:cBhvr>
                                        <p:cTn id="131" dur="770" fill="hold"/>
                                        <p:tgtEl>
                                          <p:spTgt spid="18"/>
                                        </p:tgtEl>
                                        <p:attrNameLst>
                                          <p:attrName>ppt_x</p:attrName>
                                        </p:attrNameLst>
                                      </p:cBhvr>
                                      <p:to>
                                        <p:strVal val="(0.5)"/>
                                      </p:to>
                                    </p:set>
                                    <p:anim from="(0.5)" to="(#ppt_x)" calcmode="lin" valueType="num">
                                      <p:cBhvr>
                                        <p:cTn id="132" dur="1230" accel="100000" fill="hold">
                                          <p:stCondLst>
                                            <p:cond delay="770"/>
                                          </p:stCondLst>
                                        </p:cTn>
                                        <p:tgtEl>
                                          <p:spTgt spid="18"/>
                                        </p:tgtEl>
                                        <p:attrNameLst>
                                          <p:attrName>ppt_x</p:attrName>
                                        </p:attrNameLst>
                                      </p:cBhvr>
                                    </p:anim>
                                    <p:set>
                                      <p:cBhvr>
                                        <p:cTn id="133" dur="770" fill="hold"/>
                                        <p:tgtEl>
                                          <p:spTgt spid="18"/>
                                        </p:tgtEl>
                                        <p:attrNameLst>
                                          <p:attrName>ppt_y</p:attrName>
                                        </p:attrNameLst>
                                      </p:cBhvr>
                                      <p:to>
                                        <p:strVal val="(#ppt_y+0.4)"/>
                                      </p:to>
                                    </p:set>
                                    <p:anim from="(#ppt_y+0.4)" to="(#ppt_y)" calcmode="lin" valueType="num">
                                      <p:cBhvr>
                                        <p:cTn id="134" dur="1230" accel="100000" fill="hold">
                                          <p:stCondLst>
                                            <p:cond delay="770"/>
                                          </p:stCondLst>
                                        </p:cTn>
                                        <p:tgtEl>
                                          <p:spTgt spid="18"/>
                                        </p:tgtEl>
                                        <p:attrNameLst>
                                          <p:attrName>ppt_y</p:attrName>
                                        </p:attrNameLst>
                                      </p:cBhvr>
                                    </p:anim>
                                  </p:childTnLst>
                                </p:cTn>
                              </p:par>
                              <p:par>
                                <p:cTn id="135" presetID="51" presetClass="entr" presetSubtype="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fade">
                                      <p:cBhvr>
                                        <p:cTn id="137" dur="770" decel="100000"/>
                                        <p:tgtEl>
                                          <p:spTgt spid="19"/>
                                        </p:tgtEl>
                                      </p:cBhvr>
                                    </p:animEffect>
                                    <p:animScale>
                                      <p:cBhvr>
                                        <p:cTn id="138" dur="770" decel="100000"/>
                                        <p:tgtEl>
                                          <p:spTgt spid="19"/>
                                        </p:tgtEl>
                                      </p:cBhvr>
                                      <p:from x="10000" y="10000"/>
                                      <p:to x="200000" y="450000"/>
                                    </p:animScale>
                                    <p:animScale>
                                      <p:cBhvr>
                                        <p:cTn id="139" dur="1230" accel="100000" fill="hold">
                                          <p:stCondLst>
                                            <p:cond delay="770"/>
                                          </p:stCondLst>
                                        </p:cTn>
                                        <p:tgtEl>
                                          <p:spTgt spid="19"/>
                                        </p:tgtEl>
                                      </p:cBhvr>
                                      <p:from x="200000" y="450000"/>
                                      <p:to x="100000" y="100000"/>
                                    </p:animScale>
                                    <p:set>
                                      <p:cBhvr>
                                        <p:cTn id="140" dur="770" fill="hold"/>
                                        <p:tgtEl>
                                          <p:spTgt spid="19"/>
                                        </p:tgtEl>
                                        <p:attrNameLst>
                                          <p:attrName>ppt_x</p:attrName>
                                        </p:attrNameLst>
                                      </p:cBhvr>
                                      <p:to>
                                        <p:strVal val="(0.5)"/>
                                      </p:to>
                                    </p:set>
                                    <p:anim from="(0.5)" to="(#ppt_x)" calcmode="lin" valueType="num">
                                      <p:cBhvr>
                                        <p:cTn id="141" dur="1230" accel="100000" fill="hold">
                                          <p:stCondLst>
                                            <p:cond delay="770"/>
                                          </p:stCondLst>
                                        </p:cTn>
                                        <p:tgtEl>
                                          <p:spTgt spid="19"/>
                                        </p:tgtEl>
                                        <p:attrNameLst>
                                          <p:attrName>ppt_x</p:attrName>
                                        </p:attrNameLst>
                                      </p:cBhvr>
                                    </p:anim>
                                    <p:set>
                                      <p:cBhvr>
                                        <p:cTn id="142" dur="770" fill="hold"/>
                                        <p:tgtEl>
                                          <p:spTgt spid="19"/>
                                        </p:tgtEl>
                                        <p:attrNameLst>
                                          <p:attrName>ppt_y</p:attrName>
                                        </p:attrNameLst>
                                      </p:cBhvr>
                                      <p:to>
                                        <p:strVal val="(#ppt_y+0.4)"/>
                                      </p:to>
                                    </p:set>
                                    <p:anim from="(#ppt_y+0.4)" to="(#ppt_y)" calcmode="lin" valueType="num">
                                      <p:cBhvr>
                                        <p:cTn id="143" dur="1230" accel="100000" fill="hold">
                                          <p:stCondLst>
                                            <p:cond delay="770"/>
                                          </p:stCondLst>
                                        </p:cTn>
                                        <p:tgtEl>
                                          <p:spTgt spid="19"/>
                                        </p:tgtEl>
                                        <p:attrNameLst>
                                          <p:attrName>ppt_y</p:attrName>
                                        </p:attrNameLst>
                                      </p:cBhvr>
                                    </p:anim>
                                  </p:childTnLst>
                                </p:cTn>
                              </p:par>
                              <p:par>
                                <p:cTn id="144" presetID="51" presetClass="entr" presetSubtype="0" fill="hold" grpId="0" nodeType="withEffect">
                                  <p:stCondLst>
                                    <p:cond delay="0"/>
                                  </p:stCondLst>
                                  <p:childTnLst>
                                    <p:set>
                                      <p:cBhvr>
                                        <p:cTn id="145" dur="1" fill="hold">
                                          <p:stCondLst>
                                            <p:cond delay="0"/>
                                          </p:stCondLst>
                                        </p:cTn>
                                        <p:tgtEl>
                                          <p:spTgt spid="20"/>
                                        </p:tgtEl>
                                        <p:attrNameLst>
                                          <p:attrName>style.visibility</p:attrName>
                                        </p:attrNameLst>
                                      </p:cBhvr>
                                      <p:to>
                                        <p:strVal val="visible"/>
                                      </p:to>
                                    </p:set>
                                    <p:animEffect transition="in" filter="fade">
                                      <p:cBhvr>
                                        <p:cTn id="146" dur="770" decel="100000"/>
                                        <p:tgtEl>
                                          <p:spTgt spid="20"/>
                                        </p:tgtEl>
                                      </p:cBhvr>
                                    </p:animEffect>
                                    <p:animScale>
                                      <p:cBhvr>
                                        <p:cTn id="147" dur="770" decel="100000"/>
                                        <p:tgtEl>
                                          <p:spTgt spid="20"/>
                                        </p:tgtEl>
                                      </p:cBhvr>
                                      <p:from x="10000" y="10000"/>
                                      <p:to x="200000" y="450000"/>
                                    </p:animScale>
                                    <p:animScale>
                                      <p:cBhvr>
                                        <p:cTn id="148" dur="1230" accel="100000" fill="hold">
                                          <p:stCondLst>
                                            <p:cond delay="770"/>
                                          </p:stCondLst>
                                        </p:cTn>
                                        <p:tgtEl>
                                          <p:spTgt spid="20"/>
                                        </p:tgtEl>
                                      </p:cBhvr>
                                      <p:from x="200000" y="450000"/>
                                      <p:to x="100000" y="100000"/>
                                    </p:animScale>
                                    <p:set>
                                      <p:cBhvr>
                                        <p:cTn id="149" dur="770" fill="hold"/>
                                        <p:tgtEl>
                                          <p:spTgt spid="20"/>
                                        </p:tgtEl>
                                        <p:attrNameLst>
                                          <p:attrName>ppt_x</p:attrName>
                                        </p:attrNameLst>
                                      </p:cBhvr>
                                      <p:to>
                                        <p:strVal val="(0.5)"/>
                                      </p:to>
                                    </p:set>
                                    <p:anim from="(0.5)" to="(#ppt_x)" calcmode="lin" valueType="num">
                                      <p:cBhvr>
                                        <p:cTn id="150" dur="1230" accel="100000" fill="hold">
                                          <p:stCondLst>
                                            <p:cond delay="770"/>
                                          </p:stCondLst>
                                        </p:cTn>
                                        <p:tgtEl>
                                          <p:spTgt spid="20"/>
                                        </p:tgtEl>
                                        <p:attrNameLst>
                                          <p:attrName>ppt_x</p:attrName>
                                        </p:attrNameLst>
                                      </p:cBhvr>
                                    </p:anim>
                                    <p:set>
                                      <p:cBhvr>
                                        <p:cTn id="151" dur="770" fill="hold"/>
                                        <p:tgtEl>
                                          <p:spTgt spid="20"/>
                                        </p:tgtEl>
                                        <p:attrNameLst>
                                          <p:attrName>ppt_y</p:attrName>
                                        </p:attrNameLst>
                                      </p:cBhvr>
                                      <p:to>
                                        <p:strVal val="(#ppt_y+0.4)"/>
                                      </p:to>
                                    </p:set>
                                    <p:anim from="(#ppt_y+0.4)" to="(#ppt_y)" calcmode="lin" valueType="num">
                                      <p:cBhvr>
                                        <p:cTn id="152" dur="1230" accel="100000" fill="hold">
                                          <p:stCondLst>
                                            <p:cond delay="770"/>
                                          </p:stCondLst>
                                        </p:cTn>
                                        <p:tgtEl>
                                          <p:spTgt spid="20"/>
                                        </p:tgtEl>
                                        <p:attrNameLst>
                                          <p:attrName>ppt_y</p:attrName>
                                        </p:attrNameLst>
                                      </p:cBhvr>
                                    </p:anim>
                                  </p:childTnLst>
                                </p:cTn>
                              </p:par>
                              <p:par>
                                <p:cTn id="153" presetID="26" presetClass="entr" presetSubtype="0" fill="hold" grpId="0" nodeType="with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wipe(down)">
                                      <p:cBhvr>
                                        <p:cTn id="155" dur="580">
                                          <p:stCondLst>
                                            <p:cond delay="0"/>
                                          </p:stCondLst>
                                        </p:cTn>
                                        <p:tgtEl>
                                          <p:spTgt spid="21"/>
                                        </p:tgtEl>
                                      </p:cBhvr>
                                    </p:animEffect>
                                    <p:anim calcmode="lin" valueType="num">
                                      <p:cBhvr>
                                        <p:cTn id="15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1" dur="26">
                                          <p:stCondLst>
                                            <p:cond delay="650"/>
                                          </p:stCondLst>
                                        </p:cTn>
                                        <p:tgtEl>
                                          <p:spTgt spid="21"/>
                                        </p:tgtEl>
                                      </p:cBhvr>
                                      <p:to x="100000" y="60000"/>
                                    </p:animScale>
                                    <p:animScale>
                                      <p:cBhvr>
                                        <p:cTn id="162" dur="166" decel="50000">
                                          <p:stCondLst>
                                            <p:cond delay="676"/>
                                          </p:stCondLst>
                                        </p:cTn>
                                        <p:tgtEl>
                                          <p:spTgt spid="21"/>
                                        </p:tgtEl>
                                      </p:cBhvr>
                                      <p:to x="100000" y="100000"/>
                                    </p:animScale>
                                    <p:animScale>
                                      <p:cBhvr>
                                        <p:cTn id="163" dur="26">
                                          <p:stCondLst>
                                            <p:cond delay="1312"/>
                                          </p:stCondLst>
                                        </p:cTn>
                                        <p:tgtEl>
                                          <p:spTgt spid="21"/>
                                        </p:tgtEl>
                                      </p:cBhvr>
                                      <p:to x="100000" y="80000"/>
                                    </p:animScale>
                                    <p:animScale>
                                      <p:cBhvr>
                                        <p:cTn id="164" dur="166" decel="50000">
                                          <p:stCondLst>
                                            <p:cond delay="1338"/>
                                          </p:stCondLst>
                                        </p:cTn>
                                        <p:tgtEl>
                                          <p:spTgt spid="21"/>
                                        </p:tgtEl>
                                      </p:cBhvr>
                                      <p:to x="100000" y="100000"/>
                                    </p:animScale>
                                    <p:animScale>
                                      <p:cBhvr>
                                        <p:cTn id="165" dur="26">
                                          <p:stCondLst>
                                            <p:cond delay="1642"/>
                                          </p:stCondLst>
                                        </p:cTn>
                                        <p:tgtEl>
                                          <p:spTgt spid="21"/>
                                        </p:tgtEl>
                                      </p:cBhvr>
                                      <p:to x="100000" y="90000"/>
                                    </p:animScale>
                                    <p:animScale>
                                      <p:cBhvr>
                                        <p:cTn id="166" dur="166" decel="50000">
                                          <p:stCondLst>
                                            <p:cond delay="1668"/>
                                          </p:stCondLst>
                                        </p:cTn>
                                        <p:tgtEl>
                                          <p:spTgt spid="21"/>
                                        </p:tgtEl>
                                      </p:cBhvr>
                                      <p:to x="100000" y="100000"/>
                                    </p:animScale>
                                    <p:animScale>
                                      <p:cBhvr>
                                        <p:cTn id="167" dur="26">
                                          <p:stCondLst>
                                            <p:cond delay="1808"/>
                                          </p:stCondLst>
                                        </p:cTn>
                                        <p:tgtEl>
                                          <p:spTgt spid="21"/>
                                        </p:tgtEl>
                                      </p:cBhvr>
                                      <p:to x="100000" y="95000"/>
                                    </p:animScale>
                                    <p:animScale>
                                      <p:cBhvr>
                                        <p:cTn id="168" dur="166" decel="50000">
                                          <p:stCondLst>
                                            <p:cond delay="1834"/>
                                          </p:stCondLst>
                                        </p:cTn>
                                        <p:tgtEl>
                                          <p:spTgt spid="21"/>
                                        </p:tgtEl>
                                      </p:cBhvr>
                                      <p:to x="100000" y="100000"/>
                                    </p:animScale>
                                  </p:childTnLst>
                                </p:cTn>
                              </p:par>
                              <p:par>
                                <p:cTn id="169" presetID="26" presetClass="entr" presetSubtype="0" fill="hold" grpId="0" nodeType="withEffect">
                                  <p:stCondLst>
                                    <p:cond delay="0"/>
                                  </p:stCondLst>
                                  <p:childTnLst>
                                    <p:set>
                                      <p:cBhvr>
                                        <p:cTn id="170" dur="1" fill="hold">
                                          <p:stCondLst>
                                            <p:cond delay="0"/>
                                          </p:stCondLst>
                                        </p:cTn>
                                        <p:tgtEl>
                                          <p:spTgt spid="22"/>
                                        </p:tgtEl>
                                        <p:attrNameLst>
                                          <p:attrName>style.visibility</p:attrName>
                                        </p:attrNameLst>
                                      </p:cBhvr>
                                      <p:to>
                                        <p:strVal val="visible"/>
                                      </p:to>
                                    </p:set>
                                    <p:animEffect transition="in" filter="wipe(down)">
                                      <p:cBhvr>
                                        <p:cTn id="171" dur="580">
                                          <p:stCondLst>
                                            <p:cond delay="0"/>
                                          </p:stCondLst>
                                        </p:cTn>
                                        <p:tgtEl>
                                          <p:spTgt spid="22"/>
                                        </p:tgtEl>
                                      </p:cBhvr>
                                    </p:animEffect>
                                    <p:anim calcmode="lin" valueType="num">
                                      <p:cBhvr>
                                        <p:cTn id="17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7" dur="26">
                                          <p:stCondLst>
                                            <p:cond delay="650"/>
                                          </p:stCondLst>
                                        </p:cTn>
                                        <p:tgtEl>
                                          <p:spTgt spid="22"/>
                                        </p:tgtEl>
                                      </p:cBhvr>
                                      <p:to x="100000" y="60000"/>
                                    </p:animScale>
                                    <p:animScale>
                                      <p:cBhvr>
                                        <p:cTn id="178" dur="166" decel="50000">
                                          <p:stCondLst>
                                            <p:cond delay="676"/>
                                          </p:stCondLst>
                                        </p:cTn>
                                        <p:tgtEl>
                                          <p:spTgt spid="22"/>
                                        </p:tgtEl>
                                      </p:cBhvr>
                                      <p:to x="100000" y="100000"/>
                                    </p:animScale>
                                    <p:animScale>
                                      <p:cBhvr>
                                        <p:cTn id="179" dur="26">
                                          <p:stCondLst>
                                            <p:cond delay="1312"/>
                                          </p:stCondLst>
                                        </p:cTn>
                                        <p:tgtEl>
                                          <p:spTgt spid="22"/>
                                        </p:tgtEl>
                                      </p:cBhvr>
                                      <p:to x="100000" y="80000"/>
                                    </p:animScale>
                                    <p:animScale>
                                      <p:cBhvr>
                                        <p:cTn id="180" dur="166" decel="50000">
                                          <p:stCondLst>
                                            <p:cond delay="1338"/>
                                          </p:stCondLst>
                                        </p:cTn>
                                        <p:tgtEl>
                                          <p:spTgt spid="22"/>
                                        </p:tgtEl>
                                      </p:cBhvr>
                                      <p:to x="100000" y="100000"/>
                                    </p:animScale>
                                    <p:animScale>
                                      <p:cBhvr>
                                        <p:cTn id="181" dur="26">
                                          <p:stCondLst>
                                            <p:cond delay="1642"/>
                                          </p:stCondLst>
                                        </p:cTn>
                                        <p:tgtEl>
                                          <p:spTgt spid="22"/>
                                        </p:tgtEl>
                                      </p:cBhvr>
                                      <p:to x="100000" y="90000"/>
                                    </p:animScale>
                                    <p:animScale>
                                      <p:cBhvr>
                                        <p:cTn id="182" dur="166" decel="50000">
                                          <p:stCondLst>
                                            <p:cond delay="1668"/>
                                          </p:stCondLst>
                                        </p:cTn>
                                        <p:tgtEl>
                                          <p:spTgt spid="22"/>
                                        </p:tgtEl>
                                      </p:cBhvr>
                                      <p:to x="100000" y="100000"/>
                                    </p:animScale>
                                    <p:animScale>
                                      <p:cBhvr>
                                        <p:cTn id="183" dur="26">
                                          <p:stCondLst>
                                            <p:cond delay="1808"/>
                                          </p:stCondLst>
                                        </p:cTn>
                                        <p:tgtEl>
                                          <p:spTgt spid="22"/>
                                        </p:tgtEl>
                                      </p:cBhvr>
                                      <p:to x="100000" y="95000"/>
                                    </p:animScale>
                                    <p:animScale>
                                      <p:cBhvr>
                                        <p:cTn id="184" dur="166" decel="50000">
                                          <p:stCondLst>
                                            <p:cond delay="1834"/>
                                          </p:stCondLst>
                                        </p:cTn>
                                        <p:tgtEl>
                                          <p:spTgt spid="22"/>
                                        </p:tgtEl>
                                      </p:cBhvr>
                                      <p:to x="100000" y="100000"/>
                                    </p:animScale>
                                  </p:childTnLst>
                                </p:cTn>
                              </p:par>
                              <p:par>
                                <p:cTn id="185" presetID="26" presetClass="entr" presetSubtype="0" fill="hold" grpId="0" nodeType="withEffect">
                                  <p:stCondLst>
                                    <p:cond delay="0"/>
                                  </p:stCondLst>
                                  <p:childTnLst>
                                    <p:set>
                                      <p:cBhvr>
                                        <p:cTn id="186" dur="1" fill="hold">
                                          <p:stCondLst>
                                            <p:cond delay="0"/>
                                          </p:stCondLst>
                                        </p:cTn>
                                        <p:tgtEl>
                                          <p:spTgt spid="23"/>
                                        </p:tgtEl>
                                        <p:attrNameLst>
                                          <p:attrName>style.visibility</p:attrName>
                                        </p:attrNameLst>
                                      </p:cBhvr>
                                      <p:to>
                                        <p:strVal val="visible"/>
                                      </p:to>
                                    </p:set>
                                    <p:animEffect transition="in" filter="wipe(down)">
                                      <p:cBhvr>
                                        <p:cTn id="187" dur="580">
                                          <p:stCondLst>
                                            <p:cond delay="0"/>
                                          </p:stCondLst>
                                        </p:cTn>
                                        <p:tgtEl>
                                          <p:spTgt spid="23"/>
                                        </p:tgtEl>
                                      </p:cBhvr>
                                    </p:animEffect>
                                    <p:anim calcmode="lin" valueType="num">
                                      <p:cBhvr>
                                        <p:cTn id="18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93" dur="26">
                                          <p:stCondLst>
                                            <p:cond delay="650"/>
                                          </p:stCondLst>
                                        </p:cTn>
                                        <p:tgtEl>
                                          <p:spTgt spid="23"/>
                                        </p:tgtEl>
                                      </p:cBhvr>
                                      <p:to x="100000" y="60000"/>
                                    </p:animScale>
                                    <p:animScale>
                                      <p:cBhvr>
                                        <p:cTn id="194" dur="166" decel="50000">
                                          <p:stCondLst>
                                            <p:cond delay="676"/>
                                          </p:stCondLst>
                                        </p:cTn>
                                        <p:tgtEl>
                                          <p:spTgt spid="23"/>
                                        </p:tgtEl>
                                      </p:cBhvr>
                                      <p:to x="100000" y="100000"/>
                                    </p:animScale>
                                    <p:animScale>
                                      <p:cBhvr>
                                        <p:cTn id="195" dur="26">
                                          <p:stCondLst>
                                            <p:cond delay="1312"/>
                                          </p:stCondLst>
                                        </p:cTn>
                                        <p:tgtEl>
                                          <p:spTgt spid="23"/>
                                        </p:tgtEl>
                                      </p:cBhvr>
                                      <p:to x="100000" y="80000"/>
                                    </p:animScale>
                                    <p:animScale>
                                      <p:cBhvr>
                                        <p:cTn id="196" dur="166" decel="50000">
                                          <p:stCondLst>
                                            <p:cond delay="1338"/>
                                          </p:stCondLst>
                                        </p:cTn>
                                        <p:tgtEl>
                                          <p:spTgt spid="23"/>
                                        </p:tgtEl>
                                      </p:cBhvr>
                                      <p:to x="100000" y="100000"/>
                                    </p:animScale>
                                    <p:animScale>
                                      <p:cBhvr>
                                        <p:cTn id="197" dur="26">
                                          <p:stCondLst>
                                            <p:cond delay="1642"/>
                                          </p:stCondLst>
                                        </p:cTn>
                                        <p:tgtEl>
                                          <p:spTgt spid="23"/>
                                        </p:tgtEl>
                                      </p:cBhvr>
                                      <p:to x="100000" y="90000"/>
                                    </p:animScale>
                                    <p:animScale>
                                      <p:cBhvr>
                                        <p:cTn id="198" dur="166" decel="50000">
                                          <p:stCondLst>
                                            <p:cond delay="1668"/>
                                          </p:stCondLst>
                                        </p:cTn>
                                        <p:tgtEl>
                                          <p:spTgt spid="23"/>
                                        </p:tgtEl>
                                      </p:cBhvr>
                                      <p:to x="100000" y="100000"/>
                                    </p:animScale>
                                    <p:animScale>
                                      <p:cBhvr>
                                        <p:cTn id="199" dur="26">
                                          <p:stCondLst>
                                            <p:cond delay="1808"/>
                                          </p:stCondLst>
                                        </p:cTn>
                                        <p:tgtEl>
                                          <p:spTgt spid="23"/>
                                        </p:tgtEl>
                                      </p:cBhvr>
                                      <p:to x="100000" y="95000"/>
                                    </p:animScale>
                                    <p:animScale>
                                      <p:cBhvr>
                                        <p:cTn id="200" dur="166" decel="50000">
                                          <p:stCondLst>
                                            <p:cond delay="1834"/>
                                          </p:stCondLst>
                                        </p:cTn>
                                        <p:tgtEl>
                                          <p:spTgt spid="23"/>
                                        </p:tgtEl>
                                      </p:cBhvr>
                                      <p:to x="100000" y="100000"/>
                                    </p:animScale>
                                  </p:childTnLst>
                                </p:cTn>
                              </p:par>
                            </p:childTnLst>
                          </p:cTn>
                        </p:par>
                        <p:par>
                          <p:cTn id="201" fill="hold">
                            <p:stCondLst>
                              <p:cond delay="2000"/>
                            </p:stCondLst>
                            <p:childTnLst>
                              <p:par>
                                <p:cTn id="202" presetID="26" presetClass="entr" presetSubtype="0" fill="hold" grpId="0" nodeType="afterEffect">
                                  <p:stCondLst>
                                    <p:cond delay="0"/>
                                  </p:stCondLst>
                                  <p:childTnLst>
                                    <p:set>
                                      <p:cBhvr>
                                        <p:cTn id="203" dur="1" fill="hold">
                                          <p:stCondLst>
                                            <p:cond delay="0"/>
                                          </p:stCondLst>
                                        </p:cTn>
                                        <p:tgtEl>
                                          <p:spTgt spid="24"/>
                                        </p:tgtEl>
                                        <p:attrNameLst>
                                          <p:attrName>style.visibility</p:attrName>
                                        </p:attrNameLst>
                                      </p:cBhvr>
                                      <p:to>
                                        <p:strVal val="visible"/>
                                      </p:to>
                                    </p:set>
                                    <p:animEffect transition="in" filter="wipe(down)">
                                      <p:cBhvr>
                                        <p:cTn id="204" dur="580">
                                          <p:stCondLst>
                                            <p:cond delay="0"/>
                                          </p:stCondLst>
                                        </p:cTn>
                                        <p:tgtEl>
                                          <p:spTgt spid="24"/>
                                        </p:tgtEl>
                                      </p:cBhvr>
                                    </p:animEffect>
                                    <p:anim calcmode="lin" valueType="num">
                                      <p:cBhvr>
                                        <p:cTn id="205"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6"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07"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08"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09"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10" dur="26">
                                          <p:stCondLst>
                                            <p:cond delay="650"/>
                                          </p:stCondLst>
                                        </p:cTn>
                                        <p:tgtEl>
                                          <p:spTgt spid="24"/>
                                        </p:tgtEl>
                                      </p:cBhvr>
                                      <p:to x="100000" y="60000"/>
                                    </p:animScale>
                                    <p:animScale>
                                      <p:cBhvr>
                                        <p:cTn id="211" dur="166" decel="50000">
                                          <p:stCondLst>
                                            <p:cond delay="676"/>
                                          </p:stCondLst>
                                        </p:cTn>
                                        <p:tgtEl>
                                          <p:spTgt spid="24"/>
                                        </p:tgtEl>
                                      </p:cBhvr>
                                      <p:to x="100000" y="100000"/>
                                    </p:animScale>
                                    <p:animScale>
                                      <p:cBhvr>
                                        <p:cTn id="212" dur="26">
                                          <p:stCondLst>
                                            <p:cond delay="1312"/>
                                          </p:stCondLst>
                                        </p:cTn>
                                        <p:tgtEl>
                                          <p:spTgt spid="24"/>
                                        </p:tgtEl>
                                      </p:cBhvr>
                                      <p:to x="100000" y="80000"/>
                                    </p:animScale>
                                    <p:animScale>
                                      <p:cBhvr>
                                        <p:cTn id="213" dur="166" decel="50000">
                                          <p:stCondLst>
                                            <p:cond delay="1338"/>
                                          </p:stCondLst>
                                        </p:cTn>
                                        <p:tgtEl>
                                          <p:spTgt spid="24"/>
                                        </p:tgtEl>
                                      </p:cBhvr>
                                      <p:to x="100000" y="100000"/>
                                    </p:animScale>
                                    <p:animScale>
                                      <p:cBhvr>
                                        <p:cTn id="214" dur="26">
                                          <p:stCondLst>
                                            <p:cond delay="1642"/>
                                          </p:stCondLst>
                                        </p:cTn>
                                        <p:tgtEl>
                                          <p:spTgt spid="24"/>
                                        </p:tgtEl>
                                      </p:cBhvr>
                                      <p:to x="100000" y="90000"/>
                                    </p:animScale>
                                    <p:animScale>
                                      <p:cBhvr>
                                        <p:cTn id="215" dur="166" decel="50000">
                                          <p:stCondLst>
                                            <p:cond delay="1668"/>
                                          </p:stCondLst>
                                        </p:cTn>
                                        <p:tgtEl>
                                          <p:spTgt spid="24"/>
                                        </p:tgtEl>
                                      </p:cBhvr>
                                      <p:to x="100000" y="100000"/>
                                    </p:animScale>
                                    <p:animScale>
                                      <p:cBhvr>
                                        <p:cTn id="216" dur="26">
                                          <p:stCondLst>
                                            <p:cond delay="1808"/>
                                          </p:stCondLst>
                                        </p:cTn>
                                        <p:tgtEl>
                                          <p:spTgt spid="24"/>
                                        </p:tgtEl>
                                      </p:cBhvr>
                                      <p:to x="100000" y="95000"/>
                                    </p:animScale>
                                    <p:animScale>
                                      <p:cBhvr>
                                        <p:cTn id="217" dur="166" decel="50000">
                                          <p:stCondLst>
                                            <p:cond delay="1834"/>
                                          </p:stCondLst>
                                        </p:cTn>
                                        <p:tgtEl>
                                          <p:spTgt spid="24"/>
                                        </p:tgtEl>
                                      </p:cBhvr>
                                      <p:to x="100000" y="100000"/>
                                    </p:animScale>
                                  </p:childTnLst>
                                </p:cTn>
                              </p:par>
                              <p:par>
                                <p:cTn id="218" presetID="26" presetClass="entr" presetSubtype="0" fill="hold" grpId="0" nodeType="withEffect">
                                  <p:stCondLst>
                                    <p:cond delay="0"/>
                                  </p:stCondLst>
                                  <p:childTnLst>
                                    <p:set>
                                      <p:cBhvr>
                                        <p:cTn id="219" dur="1" fill="hold">
                                          <p:stCondLst>
                                            <p:cond delay="0"/>
                                          </p:stCondLst>
                                        </p:cTn>
                                        <p:tgtEl>
                                          <p:spTgt spid="25"/>
                                        </p:tgtEl>
                                        <p:attrNameLst>
                                          <p:attrName>style.visibility</p:attrName>
                                        </p:attrNameLst>
                                      </p:cBhvr>
                                      <p:to>
                                        <p:strVal val="visible"/>
                                      </p:to>
                                    </p:set>
                                    <p:animEffect transition="in" filter="wipe(down)">
                                      <p:cBhvr>
                                        <p:cTn id="220" dur="580">
                                          <p:stCondLst>
                                            <p:cond delay="0"/>
                                          </p:stCondLst>
                                        </p:cTn>
                                        <p:tgtEl>
                                          <p:spTgt spid="25"/>
                                        </p:tgtEl>
                                      </p:cBhvr>
                                    </p:animEffect>
                                    <p:anim calcmode="lin" valueType="num">
                                      <p:cBhvr>
                                        <p:cTn id="221"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22"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23"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24"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25"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26" dur="26">
                                          <p:stCondLst>
                                            <p:cond delay="650"/>
                                          </p:stCondLst>
                                        </p:cTn>
                                        <p:tgtEl>
                                          <p:spTgt spid="25"/>
                                        </p:tgtEl>
                                      </p:cBhvr>
                                      <p:to x="100000" y="60000"/>
                                    </p:animScale>
                                    <p:animScale>
                                      <p:cBhvr>
                                        <p:cTn id="227" dur="166" decel="50000">
                                          <p:stCondLst>
                                            <p:cond delay="676"/>
                                          </p:stCondLst>
                                        </p:cTn>
                                        <p:tgtEl>
                                          <p:spTgt spid="25"/>
                                        </p:tgtEl>
                                      </p:cBhvr>
                                      <p:to x="100000" y="100000"/>
                                    </p:animScale>
                                    <p:animScale>
                                      <p:cBhvr>
                                        <p:cTn id="228" dur="26">
                                          <p:stCondLst>
                                            <p:cond delay="1312"/>
                                          </p:stCondLst>
                                        </p:cTn>
                                        <p:tgtEl>
                                          <p:spTgt spid="25"/>
                                        </p:tgtEl>
                                      </p:cBhvr>
                                      <p:to x="100000" y="80000"/>
                                    </p:animScale>
                                    <p:animScale>
                                      <p:cBhvr>
                                        <p:cTn id="229" dur="166" decel="50000">
                                          <p:stCondLst>
                                            <p:cond delay="1338"/>
                                          </p:stCondLst>
                                        </p:cTn>
                                        <p:tgtEl>
                                          <p:spTgt spid="25"/>
                                        </p:tgtEl>
                                      </p:cBhvr>
                                      <p:to x="100000" y="100000"/>
                                    </p:animScale>
                                    <p:animScale>
                                      <p:cBhvr>
                                        <p:cTn id="230" dur="26">
                                          <p:stCondLst>
                                            <p:cond delay="1642"/>
                                          </p:stCondLst>
                                        </p:cTn>
                                        <p:tgtEl>
                                          <p:spTgt spid="25"/>
                                        </p:tgtEl>
                                      </p:cBhvr>
                                      <p:to x="100000" y="90000"/>
                                    </p:animScale>
                                    <p:animScale>
                                      <p:cBhvr>
                                        <p:cTn id="231" dur="166" decel="50000">
                                          <p:stCondLst>
                                            <p:cond delay="1668"/>
                                          </p:stCondLst>
                                        </p:cTn>
                                        <p:tgtEl>
                                          <p:spTgt spid="25"/>
                                        </p:tgtEl>
                                      </p:cBhvr>
                                      <p:to x="100000" y="100000"/>
                                    </p:animScale>
                                    <p:animScale>
                                      <p:cBhvr>
                                        <p:cTn id="232" dur="26">
                                          <p:stCondLst>
                                            <p:cond delay="1808"/>
                                          </p:stCondLst>
                                        </p:cTn>
                                        <p:tgtEl>
                                          <p:spTgt spid="25"/>
                                        </p:tgtEl>
                                      </p:cBhvr>
                                      <p:to x="100000" y="95000"/>
                                    </p:animScale>
                                    <p:animScale>
                                      <p:cBhvr>
                                        <p:cTn id="233" dur="166" decel="50000">
                                          <p:stCondLst>
                                            <p:cond delay="1834"/>
                                          </p:stCondLst>
                                        </p:cTn>
                                        <p:tgtEl>
                                          <p:spTgt spid="25"/>
                                        </p:tgtEl>
                                      </p:cBhvr>
                                      <p:to x="100000" y="100000"/>
                                    </p:animScale>
                                  </p:childTnLst>
                                </p:cTn>
                              </p:par>
                              <p:par>
                                <p:cTn id="234" presetID="26" presetClass="entr" presetSubtype="0" fill="hold" grpId="0" nodeType="withEffect">
                                  <p:stCondLst>
                                    <p:cond delay="0"/>
                                  </p:stCondLst>
                                  <p:childTnLst>
                                    <p:set>
                                      <p:cBhvr>
                                        <p:cTn id="235" dur="1" fill="hold">
                                          <p:stCondLst>
                                            <p:cond delay="0"/>
                                          </p:stCondLst>
                                        </p:cTn>
                                        <p:tgtEl>
                                          <p:spTgt spid="26"/>
                                        </p:tgtEl>
                                        <p:attrNameLst>
                                          <p:attrName>style.visibility</p:attrName>
                                        </p:attrNameLst>
                                      </p:cBhvr>
                                      <p:to>
                                        <p:strVal val="visible"/>
                                      </p:to>
                                    </p:set>
                                    <p:animEffect transition="in" filter="wipe(down)">
                                      <p:cBhvr>
                                        <p:cTn id="236" dur="580">
                                          <p:stCondLst>
                                            <p:cond delay="0"/>
                                          </p:stCondLst>
                                        </p:cTn>
                                        <p:tgtEl>
                                          <p:spTgt spid="26"/>
                                        </p:tgtEl>
                                      </p:cBhvr>
                                    </p:animEffect>
                                    <p:anim calcmode="lin" valueType="num">
                                      <p:cBhvr>
                                        <p:cTn id="237"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38"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39"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40"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41"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42" dur="26">
                                          <p:stCondLst>
                                            <p:cond delay="650"/>
                                          </p:stCondLst>
                                        </p:cTn>
                                        <p:tgtEl>
                                          <p:spTgt spid="26"/>
                                        </p:tgtEl>
                                      </p:cBhvr>
                                      <p:to x="100000" y="60000"/>
                                    </p:animScale>
                                    <p:animScale>
                                      <p:cBhvr>
                                        <p:cTn id="243" dur="166" decel="50000">
                                          <p:stCondLst>
                                            <p:cond delay="676"/>
                                          </p:stCondLst>
                                        </p:cTn>
                                        <p:tgtEl>
                                          <p:spTgt spid="26"/>
                                        </p:tgtEl>
                                      </p:cBhvr>
                                      <p:to x="100000" y="100000"/>
                                    </p:animScale>
                                    <p:animScale>
                                      <p:cBhvr>
                                        <p:cTn id="244" dur="26">
                                          <p:stCondLst>
                                            <p:cond delay="1312"/>
                                          </p:stCondLst>
                                        </p:cTn>
                                        <p:tgtEl>
                                          <p:spTgt spid="26"/>
                                        </p:tgtEl>
                                      </p:cBhvr>
                                      <p:to x="100000" y="80000"/>
                                    </p:animScale>
                                    <p:animScale>
                                      <p:cBhvr>
                                        <p:cTn id="245" dur="166" decel="50000">
                                          <p:stCondLst>
                                            <p:cond delay="1338"/>
                                          </p:stCondLst>
                                        </p:cTn>
                                        <p:tgtEl>
                                          <p:spTgt spid="26"/>
                                        </p:tgtEl>
                                      </p:cBhvr>
                                      <p:to x="100000" y="100000"/>
                                    </p:animScale>
                                    <p:animScale>
                                      <p:cBhvr>
                                        <p:cTn id="246" dur="26">
                                          <p:stCondLst>
                                            <p:cond delay="1642"/>
                                          </p:stCondLst>
                                        </p:cTn>
                                        <p:tgtEl>
                                          <p:spTgt spid="26"/>
                                        </p:tgtEl>
                                      </p:cBhvr>
                                      <p:to x="100000" y="90000"/>
                                    </p:animScale>
                                    <p:animScale>
                                      <p:cBhvr>
                                        <p:cTn id="247" dur="166" decel="50000">
                                          <p:stCondLst>
                                            <p:cond delay="1668"/>
                                          </p:stCondLst>
                                        </p:cTn>
                                        <p:tgtEl>
                                          <p:spTgt spid="26"/>
                                        </p:tgtEl>
                                      </p:cBhvr>
                                      <p:to x="100000" y="100000"/>
                                    </p:animScale>
                                    <p:animScale>
                                      <p:cBhvr>
                                        <p:cTn id="248" dur="26">
                                          <p:stCondLst>
                                            <p:cond delay="1808"/>
                                          </p:stCondLst>
                                        </p:cTn>
                                        <p:tgtEl>
                                          <p:spTgt spid="26"/>
                                        </p:tgtEl>
                                      </p:cBhvr>
                                      <p:to x="100000" y="95000"/>
                                    </p:animScale>
                                    <p:animScale>
                                      <p:cBhvr>
                                        <p:cTn id="249" dur="166" decel="50000">
                                          <p:stCondLst>
                                            <p:cond delay="1834"/>
                                          </p:stCondLst>
                                        </p:cTn>
                                        <p:tgtEl>
                                          <p:spTgt spid="26"/>
                                        </p:tgtEl>
                                      </p:cBhvr>
                                      <p:to x="100000" y="100000"/>
                                    </p:animScale>
                                  </p:childTnLst>
                                </p:cTn>
                              </p:par>
                              <p:par>
                                <p:cTn id="250" presetID="26" presetClass="entr" presetSubtype="0" fill="hold" grpId="0" nodeType="withEffect">
                                  <p:stCondLst>
                                    <p:cond delay="0"/>
                                  </p:stCondLst>
                                  <p:childTnLst>
                                    <p:set>
                                      <p:cBhvr>
                                        <p:cTn id="251" dur="1" fill="hold">
                                          <p:stCondLst>
                                            <p:cond delay="0"/>
                                          </p:stCondLst>
                                        </p:cTn>
                                        <p:tgtEl>
                                          <p:spTgt spid="27"/>
                                        </p:tgtEl>
                                        <p:attrNameLst>
                                          <p:attrName>style.visibility</p:attrName>
                                        </p:attrNameLst>
                                      </p:cBhvr>
                                      <p:to>
                                        <p:strVal val="visible"/>
                                      </p:to>
                                    </p:set>
                                    <p:animEffect transition="in" filter="wipe(down)">
                                      <p:cBhvr>
                                        <p:cTn id="252" dur="580">
                                          <p:stCondLst>
                                            <p:cond delay="0"/>
                                          </p:stCondLst>
                                        </p:cTn>
                                        <p:tgtEl>
                                          <p:spTgt spid="27"/>
                                        </p:tgtEl>
                                      </p:cBhvr>
                                    </p:animEffect>
                                    <p:anim calcmode="lin" valueType="num">
                                      <p:cBhvr>
                                        <p:cTn id="253"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54"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55"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56"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57"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58" dur="26">
                                          <p:stCondLst>
                                            <p:cond delay="650"/>
                                          </p:stCondLst>
                                        </p:cTn>
                                        <p:tgtEl>
                                          <p:spTgt spid="27"/>
                                        </p:tgtEl>
                                      </p:cBhvr>
                                      <p:to x="100000" y="60000"/>
                                    </p:animScale>
                                    <p:animScale>
                                      <p:cBhvr>
                                        <p:cTn id="259" dur="166" decel="50000">
                                          <p:stCondLst>
                                            <p:cond delay="676"/>
                                          </p:stCondLst>
                                        </p:cTn>
                                        <p:tgtEl>
                                          <p:spTgt spid="27"/>
                                        </p:tgtEl>
                                      </p:cBhvr>
                                      <p:to x="100000" y="100000"/>
                                    </p:animScale>
                                    <p:animScale>
                                      <p:cBhvr>
                                        <p:cTn id="260" dur="26">
                                          <p:stCondLst>
                                            <p:cond delay="1312"/>
                                          </p:stCondLst>
                                        </p:cTn>
                                        <p:tgtEl>
                                          <p:spTgt spid="27"/>
                                        </p:tgtEl>
                                      </p:cBhvr>
                                      <p:to x="100000" y="80000"/>
                                    </p:animScale>
                                    <p:animScale>
                                      <p:cBhvr>
                                        <p:cTn id="261" dur="166" decel="50000">
                                          <p:stCondLst>
                                            <p:cond delay="1338"/>
                                          </p:stCondLst>
                                        </p:cTn>
                                        <p:tgtEl>
                                          <p:spTgt spid="27"/>
                                        </p:tgtEl>
                                      </p:cBhvr>
                                      <p:to x="100000" y="100000"/>
                                    </p:animScale>
                                    <p:animScale>
                                      <p:cBhvr>
                                        <p:cTn id="262" dur="26">
                                          <p:stCondLst>
                                            <p:cond delay="1642"/>
                                          </p:stCondLst>
                                        </p:cTn>
                                        <p:tgtEl>
                                          <p:spTgt spid="27"/>
                                        </p:tgtEl>
                                      </p:cBhvr>
                                      <p:to x="100000" y="90000"/>
                                    </p:animScale>
                                    <p:animScale>
                                      <p:cBhvr>
                                        <p:cTn id="263" dur="166" decel="50000">
                                          <p:stCondLst>
                                            <p:cond delay="1668"/>
                                          </p:stCondLst>
                                        </p:cTn>
                                        <p:tgtEl>
                                          <p:spTgt spid="27"/>
                                        </p:tgtEl>
                                      </p:cBhvr>
                                      <p:to x="100000" y="100000"/>
                                    </p:animScale>
                                    <p:animScale>
                                      <p:cBhvr>
                                        <p:cTn id="264" dur="26">
                                          <p:stCondLst>
                                            <p:cond delay="1808"/>
                                          </p:stCondLst>
                                        </p:cTn>
                                        <p:tgtEl>
                                          <p:spTgt spid="27"/>
                                        </p:tgtEl>
                                      </p:cBhvr>
                                      <p:to x="100000" y="95000"/>
                                    </p:animScale>
                                    <p:animScale>
                                      <p:cBhvr>
                                        <p:cTn id="265" dur="166" decel="50000">
                                          <p:stCondLst>
                                            <p:cond delay="1834"/>
                                          </p:stCondLst>
                                        </p:cTn>
                                        <p:tgtEl>
                                          <p:spTgt spid="27"/>
                                        </p:tgtEl>
                                      </p:cBhvr>
                                      <p:to x="100000" y="100000"/>
                                    </p:animScale>
                                  </p:childTnLst>
                                </p:cTn>
                              </p:par>
                              <p:par>
                                <p:cTn id="266" presetID="26" presetClass="entr" presetSubtype="0" fill="hold" grpId="0" nodeType="withEffect">
                                  <p:stCondLst>
                                    <p:cond delay="0"/>
                                  </p:stCondLst>
                                  <p:childTnLst>
                                    <p:set>
                                      <p:cBhvr>
                                        <p:cTn id="267" dur="1" fill="hold">
                                          <p:stCondLst>
                                            <p:cond delay="0"/>
                                          </p:stCondLst>
                                        </p:cTn>
                                        <p:tgtEl>
                                          <p:spTgt spid="28"/>
                                        </p:tgtEl>
                                        <p:attrNameLst>
                                          <p:attrName>style.visibility</p:attrName>
                                        </p:attrNameLst>
                                      </p:cBhvr>
                                      <p:to>
                                        <p:strVal val="visible"/>
                                      </p:to>
                                    </p:set>
                                    <p:animEffect transition="in" filter="wipe(down)">
                                      <p:cBhvr>
                                        <p:cTn id="268" dur="580">
                                          <p:stCondLst>
                                            <p:cond delay="0"/>
                                          </p:stCondLst>
                                        </p:cTn>
                                        <p:tgtEl>
                                          <p:spTgt spid="28"/>
                                        </p:tgtEl>
                                      </p:cBhvr>
                                    </p:animEffect>
                                    <p:anim calcmode="lin" valueType="num">
                                      <p:cBhvr>
                                        <p:cTn id="269"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0"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71"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72"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73"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74" dur="26">
                                          <p:stCondLst>
                                            <p:cond delay="650"/>
                                          </p:stCondLst>
                                        </p:cTn>
                                        <p:tgtEl>
                                          <p:spTgt spid="28"/>
                                        </p:tgtEl>
                                      </p:cBhvr>
                                      <p:to x="100000" y="60000"/>
                                    </p:animScale>
                                    <p:animScale>
                                      <p:cBhvr>
                                        <p:cTn id="275" dur="166" decel="50000">
                                          <p:stCondLst>
                                            <p:cond delay="676"/>
                                          </p:stCondLst>
                                        </p:cTn>
                                        <p:tgtEl>
                                          <p:spTgt spid="28"/>
                                        </p:tgtEl>
                                      </p:cBhvr>
                                      <p:to x="100000" y="100000"/>
                                    </p:animScale>
                                    <p:animScale>
                                      <p:cBhvr>
                                        <p:cTn id="276" dur="26">
                                          <p:stCondLst>
                                            <p:cond delay="1312"/>
                                          </p:stCondLst>
                                        </p:cTn>
                                        <p:tgtEl>
                                          <p:spTgt spid="28"/>
                                        </p:tgtEl>
                                      </p:cBhvr>
                                      <p:to x="100000" y="80000"/>
                                    </p:animScale>
                                    <p:animScale>
                                      <p:cBhvr>
                                        <p:cTn id="277" dur="166" decel="50000">
                                          <p:stCondLst>
                                            <p:cond delay="1338"/>
                                          </p:stCondLst>
                                        </p:cTn>
                                        <p:tgtEl>
                                          <p:spTgt spid="28"/>
                                        </p:tgtEl>
                                      </p:cBhvr>
                                      <p:to x="100000" y="100000"/>
                                    </p:animScale>
                                    <p:animScale>
                                      <p:cBhvr>
                                        <p:cTn id="278" dur="26">
                                          <p:stCondLst>
                                            <p:cond delay="1642"/>
                                          </p:stCondLst>
                                        </p:cTn>
                                        <p:tgtEl>
                                          <p:spTgt spid="28"/>
                                        </p:tgtEl>
                                      </p:cBhvr>
                                      <p:to x="100000" y="90000"/>
                                    </p:animScale>
                                    <p:animScale>
                                      <p:cBhvr>
                                        <p:cTn id="279" dur="166" decel="50000">
                                          <p:stCondLst>
                                            <p:cond delay="1668"/>
                                          </p:stCondLst>
                                        </p:cTn>
                                        <p:tgtEl>
                                          <p:spTgt spid="28"/>
                                        </p:tgtEl>
                                      </p:cBhvr>
                                      <p:to x="100000" y="100000"/>
                                    </p:animScale>
                                    <p:animScale>
                                      <p:cBhvr>
                                        <p:cTn id="280" dur="26">
                                          <p:stCondLst>
                                            <p:cond delay="1808"/>
                                          </p:stCondLst>
                                        </p:cTn>
                                        <p:tgtEl>
                                          <p:spTgt spid="28"/>
                                        </p:tgtEl>
                                      </p:cBhvr>
                                      <p:to x="100000" y="95000"/>
                                    </p:animScale>
                                    <p:animScale>
                                      <p:cBhvr>
                                        <p:cTn id="281" dur="166" decel="50000">
                                          <p:stCondLst>
                                            <p:cond delay="1834"/>
                                          </p:stCondLst>
                                        </p:cTn>
                                        <p:tgtEl>
                                          <p:spTgt spid="28"/>
                                        </p:tgtEl>
                                      </p:cBhvr>
                                      <p:to x="100000" y="100000"/>
                                    </p:animScale>
                                  </p:childTnLst>
                                </p:cTn>
                              </p:par>
                              <p:par>
                                <p:cTn id="282" presetID="51" presetClass="entr" presetSubtype="0" fill="hold" grpId="0" nodeType="withEffect">
                                  <p:stCondLst>
                                    <p:cond delay="0"/>
                                  </p:stCondLst>
                                  <p:childTnLst>
                                    <p:set>
                                      <p:cBhvr>
                                        <p:cTn id="283" dur="1" fill="hold">
                                          <p:stCondLst>
                                            <p:cond delay="0"/>
                                          </p:stCondLst>
                                        </p:cTn>
                                        <p:tgtEl>
                                          <p:spTgt spid="29"/>
                                        </p:tgtEl>
                                        <p:attrNameLst>
                                          <p:attrName>style.visibility</p:attrName>
                                        </p:attrNameLst>
                                      </p:cBhvr>
                                      <p:to>
                                        <p:strVal val="visible"/>
                                      </p:to>
                                    </p:set>
                                    <p:animEffect transition="in" filter="fade">
                                      <p:cBhvr>
                                        <p:cTn id="284" dur="770" decel="100000"/>
                                        <p:tgtEl>
                                          <p:spTgt spid="29"/>
                                        </p:tgtEl>
                                      </p:cBhvr>
                                    </p:animEffect>
                                    <p:animScale>
                                      <p:cBhvr>
                                        <p:cTn id="285" dur="770" decel="100000"/>
                                        <p:tgtEl>
                                          <p:spTgt spid="29"/>
                                        </p:tgtEl>
                                      </p:cBhvr>
                                      <p:from x="10000" y="10000"/>
                                      <p:to x="200000" y="450000"/>
                                    </p:animScale>
                                    <p:animScale>
                                      <p:cBhvr>
                                        <p:cTn id="286" dur="1230" accel="100000" fill="hold">
                                          <p:stCondLst>
                                            <p:cond delay="770"/>
                                          </p:stCondLst>
                                        </p:cTn>
                                        <p:tgtEl>
                                          <p:spTgt spid="29"/>
                                        </p:tgtEl>
                                      </p:cBhvr>
                                      <p:from x="200000" y="450000"/>
                                      <p:to x="100000" y="100000"/>
                                    </p:animScale>
                                    <p:set>
                                      <p:cBhvr>
                                        <p:cTn id="287" dur="770" fill="hold"/>
                                        <p:tgtEl>
                                          <p:spTgt spid="29"/>
                                        </p:tgtEl>
                                        <p:attrNameLst>
                                          <p:attrName>ppt_x</p:attrName>
                                        </p:attrNameLst>
                                      </p:cBhvr>
                                      <p:to>
                                        <p:strVal val="(0.5)"/>
                                      </p:to>
                                    </p:set>
                                    <p:anim from="(0.5)" to="(#ppt_x)" calcmode="lin" valueType="num">
                                      <p:cBhvr>
                                        <p:cTn id="288" dur="1230" accel="100000" fill="hold">
                                          <p:stCondLst>
                                            <p:cond delay="770"/>
                                          </p:stCondLst>
                                        </p:cTn>
                                        <p:tgtEl>
                                          <p:spTgt spid="29"/>
                                        </p:tgtEl>
                                        <p:attrNameLst>
                                          <p:attrName>ppt_x</p:attrName>
                                        </p:attrNameLst>
                                      </p:cBhvr>
                                    </p:anim>
                                    <p:set>
                                      <p:cBhvr>
                                        <p:cTn id="289" dur="770" fill="hold"/>
                                        <p:tgtEl>
                                          <p:spTgt spid="29"/>
                                        </p:tgtEl>
                                        <p:attrNameLst>
                                          <p:attrName>ppt_y</p:attrName>
                                        </p:attrNameLst>
                                      </p:cBhvr>
                                      <p:to>
                                        <p:strVal val="(#ppt_y+0.4)"/>
                                      </p:to>
                                    </p:set>
                                    <p:anim from="(#ppt_y+0.4)" to="(#ppt_y)" calcmode="lin" valueType="num">
                                      <p:cBhvr>
                                        <p:cTn id="290" dur="1230" accel="100000" fill="hold">
                                          <p:stCondLst>
                                            <p:cond delay="770"/>
                                          </p:stCondLst>
                                        </p:cTn>
                                        <p:tgtEl>
                                          <p:spTgt spid="29"/>
                                        </p:tgtEl>
                                        <p:attrNameLst>
                                          <p:attrName>ppt_y</p:attrName>
                                        </p:attrNameLst>
                                      </p:cBhvr>
                                    </p:anim>
                                  </p:childTnLst>
                                </p:cTn>
                              </p:par>
                              <p:par>
                                <p:cTn id="291" presetID="51" presetClass="entr" presetSubtype="0" fill="hold" grpId="0" nodeType="withEffect">
                                  <p:stCondLst>
                                    <p:cond delay="0"/>
                                  </p:stCondLst>
                                  <p:childTnLst>
                                    <p:set>
                                      <p:cBhvr>
                                        <p:cTn id="292" dur="1" fill="hold">
                                          <p:stCondLst>
                                            <p:cond delay="0"/>
                                          </p:stCondLst>
                                        </p:cTn>
                                        <p:tgtEl>
                                          <p:spTgt spid="30"/>
                                        </p:tgtEl>
                                        <p:attrNameLst>
                                          <p:attrName>style.visibility</p:attrName>
                                        </p:attrNameLst>
                                      </p:cBhvr>
                                      <p:to>
                                        <p:strVal val="visible"/>
                                      </p:to>
                                    </p:set>
                                    <p:animEffect transition="in" filter="fade">
                                      <p:cBhvr>
                                        <p:cTn id="293" dur="770" decel="100000"/>
                                        <p:tgtEl>
                                          <p:spTgt spid="30"/>
                                        </p:tgtEl>
                                      </p:cBhvr>
                                    </p:animEffect>
                                    <p:animScale>
                                      <p:cBhvr>
                                        <p:cTn id="294" dur="770" decel="100000"/>
                                        <p:tgtEl>
                                          <p:spTgt spid="30"/>
                                        </p:tgtEl>
                                      </p:cBhvr>
                                      <p:from x="10000" y="10000"/>
                                      <p:to x="200000" y="450000"/>
                                    </p:animScale>
                                    <p:animScale>
                                      <p:cBhvr>
                                        <p:cTn id="295" dur="1230" accel="100000" fill="hold">
                                          <p:stCondLst>
                                            <p:cond delay="770"/>
                                          </p:stCondLst>
                                        </p:cTn>
                                        <p:tgtEl>
                                          <p:spTgt spid="30"/>
                                        </p:tgtEl>
                                      </p:cBhvr>
                                      <p:from x="200000" y="450000"/>
                                      <p:to x="100000" y="100000"/>
                                    </p:animScale>
                                    <p:set>
                                      <p:cBhvr>
                                        <p:cTn id="296" dur="770" fill="hold"/>
                                        <p:tgtEl>
                                          <p:spTgt spid="30"/>
                                        </p:tgtEl>
                                        <p:attrNameLst>
                                          <p:attrName>ppt_x</p:attrName>
                                        </p:attrNameLst>
                                      </p:cBhvr>
                                      <p:to>
                                        <p:strVal val="(0.5)"/>
                                      </p:to>
                                    </p:set>
                                    <p:anim from="(0.5)" to="(#ppt_x)" calcmode="lin" valueType="num">
                                      <p:cBhvr>
                                        <p:cTn id="297" dur="1230" accel="100000" fill="hold">
                                          <p:stCondLst>
                                            <p:cond delay="770"/>
                                          </p:stCondLst>
                                        </p:cTn>
                                        <p:tgtEl>
                                          <p:spTgt spid="30"/>
                                        </p:tgtEl>
                                        <p:attrNameLst>
                                          <p:attrName>ppt_x</p:attrName>
                                        </p:attrNameLst>
                                      </p:cBhvr>
                                    </p:anim>
                                    <p:set>
                                      <p:cBhvr>
                                        <p:cTn id="298" dur="770" fill="hold"/>
                                        <p:tgtEl>
                                          <p:spTgt spid="30"/>
                                        </p:tgtEl>
                                        <p:attrNameLst>
                                          <p:attrName>ppt_y</p:attrName>
                                        </p:attrNameLst>
                                      </p:cBhvr>
                                      <p:to>
                                        <p:strVal val="(#ppt_y+0.4)"/>
                                      </p:to>
                                    </p:set>
                                    <p:anim from="(#ppt_y+0.4)" to="(#ppt_y)" calcmode="lin" valueType="num">
                                      <p:cBhvr>
                                        <p:cTn id="299" dur="1230" accel="100000" fill="hold">
                                          <p:stCondLst>
                                            <p:cond delay="770"/>
                                          </p:stCondLst>
                                        </p:cTn>
                                        <p:tgtEl>
                                          <p:spTgt spid="3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8" grpId="0" animBg="1"/>
      <p:bldP spid="290820" grpId="0" animBg="1"/>
      <p:bldP spid="290821" grpId="0" animBg="1"/>
      <p:bldP spid="290823" grpId="0" animBg="1"/>
      <p:bldP spid="290826" grpId="0" animBg="1"/>
      <p:bldP spid="290827"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b="1" dirty="0"/>
              <a:t>نظام ناهه ضوابط و </a:t>
            </a:r>
            <a:r>
              <a:rPr lang="fa-IR" sz="3600" b="1" dirty="0" smtClean="0"/>
              <a:t>شرايط </a:t>
            </a:r>
            <a:r>
              <a:rPr lang="fa-IR" sz="3600" b="1" dirty="0"/>
              <a:t>اعطاي </a:t>
            </a:r>
            <a:r>
              <a:rPr lang="fa-IR" sz="3600" b="1" dirty="0" smtClean="0"/>
              <a:t>تسهيلات</a:t>
            </a:r>
            <a:endParaRPr lang="en-US"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92172651"/>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80</a:t>
            </a:fld>
            <a:endParaRPr lang="en-US" dirty="0"/>
          </a:p>
        </p:txBody>
      </p:sp>
    </p:spTree>
    <p:extLst>
      <p:ext uri="{BB962C8B-B14F-4D97-AF65-F5344CB8AC3E}">
        <p14:creationId xmlns:p14="http://schemas.microsoft.com/office/powerpoint/2010/main" val="8880895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الزامات</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3594806"/>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81</a:t>
            </a:fld>
            <a:endParaRPr lang="en-US" dirty="0"/>
          </a:p>
        </p:txBody>
      </p:sp>
    </p:spTree>
    <p:extLst>
      <p:ext uri="{BB962C8B-B14F-4D97-AF65-F5344CB8AC3E}">
        <p14:creationId xmlns:p14="http://schemas.microsoft.com/office/powerpoint/2010/main" val="90377978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الزامات</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1734222"/>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82</a:t>
            </a:fld>
            <a:endParaRPr lang="en-US" dirty="0"/>
          </a:p>
        </p:txBody>
      </p:sp>
    </p:spTree>
    <p:extLst>
      <p:ext uri="{BB962C8B-B14F-4D97-AF65-F5344CB8AC3E}">
        <p14:creationId xmlns:p14="http://schemas.microsoft.com/office/powerpoint/2010/main" val="3454221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الزامات</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65233717"/>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83</a:t>
            </a:fld>
            <a:endParaRPr lang="en-US" dirty="0"/>
          </a:p>
        </p:txBody>
      </p:sp>
    </p:spTree>
    <p:extLst>
      <p:ext uri="{BB962C8B-B14F-4D97-AF65-F5344CB8AC3E}">
        <p14:creationId xmlns:p14="http://schemas.microsoft.com/office/powerpoint/2010/main" val="40341924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الزامات</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44835385"/>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84</a:t>
            </a:fld>
            <a:endParaRPr lang="en-US" dirty="0"/>
          </a:p>
        </p:txBody>
      </p:sp>
    </p:spTree>
    <p:extLst>
      <p:ext uri="{BB962C8B-B14F-4D97-AF65-F5344CB8AC3E}">
        <p14:creationId xmlns:p14="http://schemas.microsoft.com/office/powerpoint/2010/main" val="15475393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US" sz="2400" dirty="0" smtClean="0"/>
              <a:t/>
            </a:r>
            <a:br>
              <a:rPr lang="en-US" sz="2400" dirty="0" smtClean="0"/>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
            </a:r>
            <a:br>
              <a:rPr lang="fa-IR" sz="2400" b="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br>
            <a:endParaRPr lang="en-US" sz="2400" b="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
        <p:nvSpPr>
          <p:cNvPr id="3" name="Text Placeholder 2"/>
          <p:cNvSpPr>
            <a:spLocks noGrp="1"/>
          </p:cNvSpPr>
          <p:nvPr>
            <p:ph type="body" idx="1"/>
          </p:nvPr>
        </p:nvSpPr>
        <p:spPr/>
        <p:txBody>
          <a:bodyPr/>
          <a:lstStyle/>
          <a:p>
            <a:r>
              <a:rPr lang="fa-IR" sz="4400" dirty="0" smtClean="0"/>
              <a:t>صندوق ذخيرة ارزي</a:t>
            </a:r>
            <a:endParaRPr lang="en-US" sz="4400" dirty="0"/>
          </a:p>
        </p:txBody>
      </p:sp>
      <p:sp>
        <p:nvSpPr>
          <p:cNvPr id="4" name="Slide Number Placeholder 3"/>
          <p:cNvSpPr>
            <a:spLocks noGrp="1"/>
          </p:cNvSpPr>
          <p:nvPr>
            <p:ph type="sldNum" sz="quarter" idx="12"/>
          </p:nvPr>
        </p:nvSpPr>
        <p:spPr/>
        <p:txBody>
          <a:bodyPr/>
          <a:lstStyle/>
          <a:p>
            <a:pPr>
              <a:defRPr/>
            </a:pPr>
            <a:fld id="{9125F3BF-D623-4509-BE0C-830B860F17C7}" type="slidenum">
              <a:rPr lang="en-US" smtClean="0"/>
              <a:pPr>
                <a:defRPr/>
              </a:pPr>
              <a:t>85</a:t>
            </a:fld>
            <a:endParaRPr lang="en-US" dirty="0"/>
          </a:p>
        </p:txBody>
      </p:sp>
      <p:sp>
        <p:nvSpPr>
          <p:cNvPr id="5" name="TextBox 4"/>
          <p:cNvSpPr txBox="1"/>
          <p:nvPr/>
        </p:nvSpPr>
        <p:spPr>
          <a:xfrm>
            <a:off x="685800" y="4724400"/>
            <a:ext cx="7772400" cy="1569660"/>
          </a:xfrm>
          <a:prstGeom prst="rect">
            <a:avLst/>
          </a:prstGeom>
          <a:noFill/>
        </p:spPr>
        <p:txBody>
          <a:bodyPr wrap="square" rtlCol="0">
            <a:spAutoFit/>
          </a:bodyPr>
          <a:lstStyle/>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تعريف</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تاريخچه</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بازيگران</a:t>
            </a:r>
          </a:p>
          <a:p>
            <a:pPr algn="r" rtl="1">
              <a:buFont typeface="Wingdings" pitchFamily="2" charset="2"/>
              <a:buChar char="ü"/>
            </a:pPr>
            <a:r>
              <a:rPr lang="fa-IR" sz="24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B Elham" pitchFamily="2" charset="-78"/>
              </a:rPr>
              <a:t>کارگردها</a:t>
            </a:r>
          </a:p>
        </p:txBody>
      </p:sp>
    </p:spTree>
    <p:extLst>
      <p:ext uri="{BB962C8B-B14F-4D97-AF65-F5344CB8AC3E}">
        <p14:creationId xmlns:p14="http://schemas.microsoft.com/office/powerpoint/2010/main" val="34263852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صندوق ذخيره ارزي</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3304733"/>
              </p:ext>
            </p:extLst>
          </p:nvPr>
        </p:nvGraphicFramePr>
        <p:xfrm>
          <a:off x="457200" y="10668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86</a:t>
            </a:fld>
            <a:endParaRPr lang="en-US"/>
          </a:p>
        </p:txBody>
      </p:sp>
    </p:spTree>
    <p:extLst>
      <p:ext uri="{BB962C8B-B14F-4D97-AF65-F5344CB8AC3E}">
        <p14:creationId xmlns:p14="http://schemas.microsoft.com/office/powerpoint/2010/main" val="229320083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2732154"/>
              </p:ext>
            </p:extLst>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87</a:t>
            </a:fld>
            <a:endParaRPr lang="en-US" dirty="0"/>
          </a:p>
        </p:txBody>
      </p:sp>
    </p:spTree>
    <p:extLst>
      <p:ext uri="{BB962C8B-B14F-4D97-AF65-F5344CB8AC3E}">
        <p14:creationId xmlns:p14="http://schemas.microsoft.com/office/powerpoint/2010/main" val="30020713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895600"/>
            <a:ext cx="7772400" cy="2667000"/>
          </a:xfrm>
        </p:spPr>
        <p:txBody>
          <a:bodyPr>
            <a:noAutofit/>
          </a:bodyPr>
          <a:lstStyle/>
          <a:p>
            <a:pPr algn="ctr"/>
            <a:r>
              <a:rPr lang="fa-IR" sz="40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چگونه يك پروژه را در بخش نفت و گاز پتروشيمي تأمين مالي كنيم؟ </a:t>
            </a:r>
            <a:endParaRPr lang="fa-IR" sz="4000" b="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Tree>
    <p:extLst>
      <p:ext uri="{BB962C8B-B14F-4D97-AF65-F5344CB8AC3E}">
        <p14:creationId xmlns:p14="http://schemas.microsoft.com/office/powerpoint/2010/main" val="17154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عوامل ذي‌مدخل</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89</a:t>
            </a:fld>
            <a:endParaRPr lang="en-US"/>
          </a:p>
        </p:txBody>
      </p:sp>
    </p:spTree>
    <p:extLst>
      <p:ext uri="{BB962C8B-B14F-4D97-AF65-F5344CB8AC3E}">
        <p14:creationId xmlns:p14="http://schemas.microsoft.com/office/powerpoint/2010/main" val="31090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23863"/>
            <a:ext cx="7772400" cy="719137"/>
          </a:xfr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a-IR" b="1" dirty="0" smtClean="0"/>
              <a:t>حوزه‌های عمدۀ مدیریت مالی</a:t>
            </a:r>
            <a:endParaRPr lang="en-US" b="1" dirty="0"/>
          </a:p>
        </p:txBody>
      </p:sp>
      <p:sp>
        <p:nvSpPr>
          <p:cNvPr id="7" name="Rounded Rectangle 6"/>
          <p:cNvSpPr/>
          <p:nvPr/>
        </p:nvSpPr>
        <p:spPr>
          <a:xfrm>
            <a:off x="1143000" y="1219200"/>
            <a:ext cx="7211978" cy="2709543"/>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sp>
      <p:sp>
        <p:nvSpPr>
          <p:cNvPr id="9" name="Freeform 8"/>
          <p:cNvSpPr/>
          <p:nvPr/>
        </p:nvSpPr>
        <p:spPr>
          <a:xfrm>
            <a:off x="1344577" y="3858622"/>
            <a:ext cx="6835935" cy="2203721"/>
          </a:xfrm>
          <a:custGeom>
            <a:avLst/>
            <a:gdLst>
              <a:gd name="connsiteX0" fmla="*/ 290253 w 7728269"/>
              <a:gd name="connsiteY0" fmla="*/ 0 h 2764313"/>
              <a:gd name="connsiteX1" fmla="*/ 7438016 w 7728269"/>
              <a:gd name="connsiteY1" fmla="*/ 0 h 2764313"/>
              <a:gd name="connsiteX2" fmla="*/ 7643256 w 7728269"/>
              <a:gd name="connsiteY2" fmla="*/ 85013 h 2764313"/>
              <a:gd name="connsiteX3" fmla="*/ 7728269 w 7728269"/>
              <a:gd name="connsiteY3" fmla="*/ 290253 h 2764313"/>
              <a:gd name="connsiteX4" fmla="*/ 7728269 w 7728269"/>
              <a:gd name="connsiteY4" fmla="*/ 2764313 h 2764313"/>
              <a:gd name="connsiteX5" fmla="*/ 7728269 w 7728269"/>
              <a:gd name="connsiteY5" fmla="*/ 2764313 h 2764313"/>
              <a:gd name="connsiteX6" fmla="*/ 7728269 w 7728269"/>
              <a:gd name="connsiteY6" fmla="*/ 2764313 h 2764313"/>
              <a:gd name="connsiteX7" fmla="*/ 0 w 7728269"/>
              <a:gd name="connsiteY7" fmla="*/ 2764313 h 2764313"/>
              <a:gd name="connsiteX8" fmla="*/ 0 w 7728269"/>
              <a:gd name="connsiteY8" fmla="*/ 2764313 h 2764313"/>
              <a:gd name="connsiteX9" fmla="*/ 0 w 7728269"/>
              <a:gd name="connsiteY9" fmla="*/ 2764313 h 2764313"/>
              <a:gd name="connsiteX10" fmla="*/ 0 w 7728269"/>
              <a:gd name="connsiteY10" fmla="*/ 290253 h 2764313"/>
              <a:gd name="connsiteX11" fmla="*/ 85013 w 7728269"/>
              <a:gd name="connsiteY11" fmla="*/ 85013 h 2764313"/>
              <a:gd name="connsiteX12" fmla="*/ 290253 w 7728269"/>
              <a:gd name="connsiteY12" fmla="*/ 0 h 276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28269" h="2764313">
                <a:moveTo>
                  <a:pt x="7438016" y="2764312"/>
                </a:moveTo>
                <a:lnTo>
                  <a:pt x="290253" y="2764312"/>
                </a:lnTo>
                <a:cubicBezTo>
                  <a:pt x="213273" y="2764312"/>
                  <a:pt x="139446" y="2733732"/>
                  <a:pt x="85013" y="2679299"/>
                </a:cubicBezTo>
                <a:cubicBezTo>
                  <a:pt x="30580" y="2624866"/>
                  <a:pt x="0" y="2551039"/>
                  <a:pt x="0" y="2474059"/>
                </a:cubicBezTo>
                <a:lnTo>
                  <a:pt x="0" y="1"/>
                </a:lnTo>
                <a:lnTo>
                  <a:pt x="0" y="1"/>
                </a:lnTo>
                <a:lnTo>
                  <a:pt x="0" y="1"/>
                </a:lnTo>
                <a:lnTo>
                  <a:pt x="7728269" y="1"/>
                </a:lnTo>
                <a:lnTo>
                  <a:pt x="7728269" y="1"/>
                </a:lnTo>
                <a:lnTo>
                  <a:pt x="7728269" y="1"/>
                </a:lnTo>
                <a:lnTo>
                  <a:pt x="7728269" y="2474059"/>
                </a:lnTo>
                <a:cubicBezTo>
                  <a:pt x="7728269" y="2551039"/>
                  <a:pt x="7697689" y="2624866"/>
                  <a:pt x="7643256" y="2679299"/>
                </a:cubicBezTo>
                <a:cubicBezTo>
                  <a:pt x="7588823" y="2733732"/>
                  <a:pt x="7514996" y="2764312"/>
                  <a:pt x="7438016" y="2764312"/>
                </a:cubicBez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69924" tIns="184913" rIns="269925" bIns="269924" numCol="1" spcCol="1270" anchor="t" anchorCtr="0">
            <a:noAutofit/>
          </a:bodyPr>
          <a:lstStyle/>
          <a:p>
            <a:pPr marL="228600" lvl="1" indent="-228600" algn="r" defTabSz="889000" rtl="1">
              <a:lnSpc>
                <a:spcPct val="90000"/>
              </a:lnSpc>
              <a:spcBef>
                <a:spcPct val="0"/>
              </a:spcBef>
              <a:spcAft>
                <a:spcPct val="15000"/>
              </a:spcAft>
              <a:buChar char="••"/>
            </a:pPr>
            <a:endParaRPr lang="fa-IR" sz="2400" kern="1200" spc="300" dirty="0" smtClean="0">
              <a:cs typeface="B Zar" pitchFamily="2" charset="-78"/>
            </a:endParaRPr>
          </a:p>
          <a:p>
            <a:pPr marL="2057400" lvl="5" indent="-228600" algn="r" defTabSz="889000" rtl="1">
              <a:lnSpc>
                <a:spcPct val="90000"/>
              </a:lnSpc>
              <a:spcAft>
                <a:spcPct val="15000"/>
              </a:spcAft>
              <a:buChar char="••"/>
            </a:pPr>
            <a:r>
              <a:rPr lang="fa-IR" sz="2400" kern="1200" spc="300" dirty="0" smtClean="0">
                <a:cs typeface="B Zar" pitchFamily="2" charset="-78"/>
              </a:rPr>
              <a:t>مالی شرکت‌ها</a:t>
            </a:r>
            <a:endParaRPr lang="en-US" sz="2400" kern="1200" spc="300" dirty="0">
              <a:cs typeface="B Zar" pitchFamily="2" charset="-78"/>
            </a:endParaRPr>
          </a:p>
          <a:p>
            <a:pPr marL="2057400" lvl="5" indent="-228600" algn="r" defTabSz="889000" rtl="1">
              <a:lnSpc>
                <a:spcPct val="90000"/>
              </a:lnSpc>
              <a:spcAft>
                <a:spcPct val="15000"/>
              </a:spcAft>
              <a:buChar char="••"/>
            </a:pPr>
            <a:r>
              <a:rPr lang="fa-IR" sz="2400" kern="1200" spc="300" dirty="0" smtClean="0">
                <a:cs typeface="B Zar" pitchFamily="2" charset="-78"/>
              </a:rPr>
              <a:t>بازارها و نهادهای مالی</a:t>
            </a:r>
            <a:endParaRPr lang="en-US" sz="2400" kern="1200" spc="300" dirty="0">
              <a:cs typeface="B Zar" pitchFamily="2" charset="-78"/>
            </a:endParaRPr>
          </a:p>
          <a:p>
            <a:pPr marL="2057400" lvl="5" indent="-228600" algn="r" defTabSz="889000" rtl="1">
              <a:lnSpc>
                <a:spcPct val="90000"/>
              </a:lnSpc>
              <a:spcAft>
                <a:spcPct val="15000"/>
              </a:spcAft>
              <a:buChar char="••"/>
            </a:pPr>
            <a:r>
              <a:rPr lang="fa-IR" sz="2400" kern="1200" spc="300" dirty="0" smtClean="0">
                <a:cs typeface="B Zar" pitchFamily="2" charset="-78"/>
              </a:rPr>
              <a:t>مدیریت سرمایه‌گذاری</a:t>
            </a:r>
            <a:endParaRPr lang="en-US" sz="2400" kern="1200" spc="300" dirty="0">
              <a:cs typeface="B Zar" pitchFamily="2" charset="-78"/>
            </a:endParaRPr>
          </a:p>
          <a:p>
            <a:pPr marL="2057400" lvl="5" indent="-228600" algn="r" defTabSz="889000" rtl="1">
              <a:lnSpc>
                <a:spcPct val="90000"/>
              </a:lnSpc>
              <a:spcAft>
                <a:spcPct val="15000"/>
              </a:spcAft>
              <a:buChar char="••"/>
            </a:pPr>
            <a:r>
              <a:rPr lang="fa-IR" sz="2400" kern="1200" spc="300" dirty="0" smtClean="0">
                <a:cs typeface="B Zar" pitchFamily="2" charset="-78"/>
              </a:rPr>
              <a:t>مهندسی مالی و مدیریت ریسک</a:t>
            </a:r>
            <a:endParaRPr lang="en-US" sz="2400" kern="1200" spc="300" dirty="0">
              <a:cs typeface="B Zar" pitchFamily="2" charset="-78"/>
            </a:endParaRPr>
          </a:p>
        </p:txBody>
      </p:sp>
      <p:sp>
        <p:nvSpPr>
          <p:cNvPr id="8" name="Rounded Rectangle 7"/>
          <p:cNvSpPr/>
          <p:nvPr/>
        </p:nvSpPr>
        <p:spPr>
          <a:xfrm>
            <a:off x="1344578" y="1337944"/>
            <a:ext cx="6835934" cy="2590799"/>
          </a:xfrm>
          <a:prstGeom prst="roundRect">
            <a:avLst>
              <a:gd name="adj" fmla="val 10000"/>
            </a:avLst>
          </a:prstGeom>
          <a:blipFill rotWithShape="0">
            <a:blip r:embed="rId2" cstate="print"/>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4" name="Slide Number Placeholder 3"/>
          <p:cNvSpPr>
            <a:spLocks noGrp="1"/>
          </p:cNvSpPr>
          <p:nvPr>
            <p:ph type="sldNum" sz="quarter" idx="4294967295"/>
          </p:nvPr>
        </p:nvSpPr>
        <p:spPr>
          <a:xfrm>
            <a:off x="6553200" y="6521450"/>
            <a:ext cx="2133600" cy="244475"/>
          </a:xfrm>
          <a:prstGeom prst="rect">
            <a:avLst/>
          </a:prstGeom>
        </p:spPr>
        <p:txBody>
          <a:bodyPr/>
          <a:lstStyle/>
          <a:p>
            <a:pPr>
              <a:defRPr/>
            </a:pPr>
            <a:fld id="{83A1594A-FFBB-4D4C-9102-B83135140D26}" type="slidenum">
              <a:rPr lang="en-US" smtClean="0"/>
              <a:pPr>
                <a:defRPr/>
              </a:pPr>
              <a:t>9</a:t>
            </a:fld>
            <a:endParaRPr lang="en-US"/>
          </a:p>
        </p:txBody>
      </p:sp>
    </p:spTree>
    <p:extLst>
      <p:ext uri="{BB962C8B-B14F-4D97-AF65-F5344CB8AC3E}">
        <p14:creationId xmlns:p14="http://schemas.microsoft.com/office/powerpoint/2010/main" val="40601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iterate type="wd">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عوامل ذي‌مدخل</a:t>
            </a:r>
            <a:endParaRPr lang="en-US" dirty="0"/>
          </a:p>
        </p:txBody>
      </p:sp>
      <p:graphicFrame>
        <p:nvGraphicFramePr>
          <p:cNvPr id="5" name="Content Placeholder 4"/>
          <p:cNvGraphicFramePr>
            <a:graphicFrameLocks noGrp="1"/>
          </p:cNvGraphicFramePr>
          <p:nvPr>
            <p:ph idx="1"/>
          </p:nvPr>
        </p:nvGraphicFramePr>
        <p:xfrm>
          <a:off x="457200" y="1371600"/>
          <a:ext cx="8229600" cy="5026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90</a:t>
            </a:fld>
            <a:endParaRPr lang="en-US" dirty="0"/>
          </a:p>
        </p:txBody>
      </p:sp>
    </p:spTree>
    <p:extLst>
      <p:ext uri="{BB962C8B-B14F-4D97-AF65-F5344CB8AC3E}">
        <p14:creationId xmlns:p14="http://schemas.microsoft.com/office/powerpoint/2010/main" val="10766180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عوامل ذي‌مدخل</a:t>
            </a:r>
            <a:endParaRPr lang="en-US" dirty="0"/>
          </a:p>
        </p:txBody>
      </p:sp>
      <p:sp>
        <p:nvSpPr>
          <p:cNvPr id="3" name="Content Placeholder 2"/>
          <p:cNvSpPr>
            <a:spLocks noGrp="1"/>
          </p:cNvSpPr>
          <p:nvPr>
            <p:ph idx="1"/>
          </p:nvPr>
        </p:nvSpPr>
        <p:spPr/>
        <p:txBody>
          <a:bodyPr/>
          <a:lstStyle/>
          <a:p>
            <a:pPr>
              <a:buNone/>
            </a:pPr>
            <a:r>
              <a:rPr lang="fa-IR" dirty="0" smtClean="0">
                <a:cs typeface="B Zar" pitchFamily="2" charset="-78"/>
              </a:rPr>
              <a:t>5- شركت‌هاي مديريت پروژه</a:t>
            </a:r>
          </a:p>
          <a:p>
            <a:pPr>
              <a:buNone/>
            </a:pPr>
            <a:r>
              <a:rPr lang="fa-IR" dirty="0" smtClean="0">
                <a:cs typeface="B Zar" pitchFamily="2" charset="-78"/>
              </a:rPr>
              <a:t>6- شركت‌هاي مهندسي مشاور</a:t>
            </a:r>
          </a:p>
          <a:p>
            <a:pPr>
              <a:buNone/>
            </a:pPr>
            <a:r>
              <a:rPr lang="fa-IR" dirty="0" smtClean="0">
                <a:cs typeface="B Zar" pitchFamily="2" charset="-78"/>
              </a:rPr>
              <a:t>7- پيمانكاران</a:t>
            </a:r>
          </a:p>
          <a:p>
            <a:pPr>
              <a:buNone/>
            </a:pPr>
            <a:r>
              <a:rPr lang="fa-IR" dirty="0" smtClean="0">
                <a:cs typeface="B Zar" pitchFamily="2" charset="-78"/>
              </a:rPr>
              <a:t>8- سازندگان و تأمين‌كنندگان تجهيزات</a:t>
            </a:r>
          </a:p>
          <a:p>
            <a:pPr>
              <a:buNone/>
            </a:pPr>
            <a:r>
              <a:rPr lang="fa-IR" dirty="0" smtClean="0">
                <a:cs typeface="B Zar" pitchFamily="2" charset="-78"/>
              </a:rPr>
              <a:t>9- شركت‌هاي صاحب ليسانس‌هاي فرآيندي</a:t>
            </a:r>
          </a:p>
          <a:p>
            <a:pPr>
              <a:buNone/>
            </a:pPr>
            <a:r>
              <a:rPr lang="fa-IR" dirty="0" smtClean="0">
                <a:cs typeface="B Zar" pitchFamily="2" charset="-78"/>
              </a:rPr>
              <a:t>10- بهره‌برداران</a:t>
            </a:r>
          </a:p>
          <a:p>
            <a:pPr>
              <a:buNone/>
            </a:pPr>
            <a:r>
              <a:rPr lang="fa-IR" dirty="0" smtClean="0">
                <a:cs typeface="B Zar" pitchFamily="2" charset="-78"/>
              </a:rPr>
              <a:t>11- تأمين‌كنندگان خوراك</a:t>
            </a:r>
          </a:p>
          <a:p>
            <a:pPr>
              <a:buNone/>
            </a:pPr>
            <a:r>
              <a:rPr lang="fa-IR" dirty="0" smtClean="0">
                <a:cs typeface="B Zar" pitchFamily="2" charset="-78"/>
              </a:rPr>
              <a:t>12- خريداران محصولات نهايي</a:t>
            </a:r>
            <a:endParaRPr lang="en-US" dirty="0">
              <a:cs typeface="B Zar" pitchFamily="2" charset="-78"/>
            </a:endParaRPr>
          </a:p>
        </p:txBody>
      </p:sp>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91</a:t>
            </a:fld>
            <a:endParaRPr lang="en-US"/>
          </a:p>
        </p:txBody>
      </p:sp>
    </p:spTree>
    <p:extLst>
      <p:ext uri="{BB962C8B-B14F-4D97-AF65-F5344CB8AC3E}">
        <p14:creationId xmlns:p14="http://schemas.microsoft.com/office/powerpoint/2010/main" val="20428221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895600"/>
            <a:ext cx="7772400" cy="2667000"/>
          </a:xfrm>
        </p:spPr>
        <p:txBody>
          <a:bodyPr>
            <a:noAutofit/>
          </a:bodyPr>
          <a:lstStyle/>
          <a:p>
            <a:pPr algn="ctr"/>
            <a:r>
              <a:rPr lang="fa-IR" sz="4000" b="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rPr>
              <a:t>نقش، وظيفه و نحوة تأثير عوامل ذي‌مدخل در جريان انتخاب، اجرا، بهره‌برداري و تأمين مالي پروژه‌هاي نفت و گاز و پتروشيمي</a:t>
            </a:r>
            <a:endParaRPr lang="fa-IR" sz="4000" b="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Elham" pitchFamily="2" charset="-78"/>
            </a:endParaRPr>
          </a:p>
        </p:txBody>
      </p:sp>
    </p:spTree>
    <p:extLst>
      <p:ext uri="{BB962C8B-B14F-4D97-AF65-F5344CB8AC3E}">
        <p14:creationId xmlns:p14="http://schemas.microsoft.com/office/powerpoint/2010/main" val="275653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1- دولت:</a:t>
            </a:r>
            <a:endParaRPr lang="en-US" dirty="0"/>
          </a:p>
        </p:txBody>
      </p:sp>
      <p:graphicFrame>
        <p:nvGraphicFramePr>
          <p:cNvPr id="4" name="Content Placeholder 3"/>
          <p:cNvGraphicFramePr>
            <a:graphicFrameLocks noGrp="1"/>
          </p:cNvGraphicFramePr>
          <p:nvPr>
            <p:ph idx="1"/>
          </p:nvPr>
        </p:nvGraphicFramePr>
        <p:xfrm>
          <a:off x="685800" y="1323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040489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graphicEl>
                                              <a:dgm id="{A03E0199-84A4-49CD-B052-3C228C89219E}"/>
                                            </p:graphicEl>
                                          </p:spTgt>
                                        </p:tgtEl>
                                        <p:attrNameLst>
                                          <p:attrName>style.visibility</p:attrName>
                                        </p:attrNameLst>
                                      </p:cBhvr>
                                      <p:to>
                                        <p:strVal val="visible"/>
                                      </p:to>
                                    </p:set>
                                    <p:anim calcmode="lin" valueType="num">
                                      <p:cBhvr>
                                        <p:cTn id="7" dur="500" decel="50000" fill="hold">
                                          <p:stCondLst>
                                            <p:cond delay="0"/>
                                          </p:stCondLst>
                                        </p:cTn>
                                        <p:tgtEl>
                                          <p:spTgt spid="4">
                                            <p:graphicEl>
                                              <a:dgm id="{A03E0199-84A4-49CD-B052-3C228C89219E}"/>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graphicEl>
                                              <a:dgm id="{A03E0199-84A4-49CD-B052-3C228C89219E}"/>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graphicEl>
                                              <a:dgm id="{A03E0199-84A4-49CD-B052-3C228C89219E}"/>
                                            </p:graphicEl>
                                          </p:spTgt>
                                        </p:tgtEl>
                                        <p:attrNameLst>
                                          <p:attrName>ppt_w</p:attrName>
                                        </p:attrNameLst>
                                      </p:cBhvr>
                                      <p:tavLst>
                                        <p:tav tm="0">
                                          <p:val>
                                            <p:strVal val="#ppt_w*.05"/>
                                          </p:val>
                                        </p:tav>
                                        <p:tav tm="100000">
                                          <p:val>
                                            <p:strVal val="#ppt_w"/>
                                          </p:val>
                                        </p:tav>
                                      </p:tavLst>
                                    </p:anim>
                                    <p:anim calcmode="lin" valueType="num">
                                      <p:cBhvr>
                                        <p:cTn id="10" dur="1000" fill="hold"/>
                                        <p:tgtEl>
                                          <p:spTgt spid="4">
                                            <p:graphicEl>
                                              <a:dgm id="{A03E0199-84A4-49CD-B052-3C228C89219E}"/>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graphicEl>
                                              <a:dgm id="{A03E0199-84A4-49CD-B052-3C228C89219E}"/>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graphicEl>
                                              <a:dgm id="{A03E0199-84A4-49CD-B052-3C228C89219E}"/>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graphicEl>
                                              <a:dgm id="{A03E0199-84A4-49CD-B052-3C228C89219E}"/>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graphicEl>
                                              <a:dgm id="{A03E0199-84A4-49CD-B052-3C228C89219E}"/>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graphicEl>
                                              <a:dgm id="{9D0DB56D-944E-4DDD-9743-D0CB98BEAC90}"/>
                                            </p:graphicEl>
                                          </p:spTgt>
                                        </p:tgtEl>
                                        <p:attrNameLst>
                                          <p:attrName>style.visibility</p:attrName>
                                        </p:attrNameLst>
                                      </p:cBhvr>
                                      <p:to>
                                        <p:strVal val="visible"/>
                                      </p:to>
                                    </p:set>
                                    <p:anim calcmode="lin" valueType="num">
                                      <p:cBhvr>
                                        <p:cTn id="19" dur="500" decel="50000" fill="hold">
                                          <p:stCondLst>
                                            <p:cond delay="0"/>
                                          </p:stCondLst>
                                        </p:cTn>
                                        <p:tgtEl>
                                          <p:spTgt spid="4">
                                            <p:graphicEl>
                                              <a:dgm id="{9D0DB56D-944E-4DDD-9743-D0CB98BEAC90}"/>
                                            </p:graphic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graphicEl>
                                              <a:dgm id="{9D0DB56D-944E-4DDD-9743-D0CB98BEAC90}"/>
                                            </p:graphic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graphicEl>
                                              <a:dgm id="{9D0DB56D-944E-4DDD-9743-D0CB98BEAC90}"/>
                                            </p:graphicEl>
                                          </p:spTgt>
                                        </p:tgtEl>
                                        <p:attrNameLst>
                                          <p:attrName>ppt_w</p:attrName>
                                        </p:attrNameLst>
                                      </p:cBhvr>
                                      <p:tavLst>
                                        <p:tav tm="0">
                                          <p:val>
                                            <p:strVal val="#ppt_w*.05"/>
                                          </p:val>
                                        </p:tav>
                                        <p:tav tm="100000">
                                          <p:val>
                                            <p:strVal val="#ppt_w"/>
                                          </p:val>
                                        </p:tav>
                                      </p:tavLst>
                                    </p:anim>
                                    <p:anim calcmode="lin" valueType="num">
                                      <p:cBhvr>
                                        <p:cTn id="22" dur="1000" fill="hold"/>
                                        <p:tgtEl>
                                          <p:spTgt spid="4">
                                            <p:graphicEl>
                                              <a:dgm id="{9D0DB56D-944E-4DDD-9743-D0CB98BEAC90}"/>
                                            </p:graphic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graphicEl>
                                              <a:dgm id="{9D0DB56D-944E-4DDD-9743-D0CB98BEAC90}"/>
                                            </p:graphic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graphicEl>
                                              <a:dgm id="{9D0DB56D-944E-4DDD-9743-D0CB98BEAC90}"/>
                                            </p:graphic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graphicEl>
                                              <a:dgm id="{9D0DB56D-944E-4DDD-9743-D0CB98BEAC90}"/>
                                            </p:graphic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graphicEl>
                                              <a:dgm id="{9D0DB56D-944E-4DDD-9743-D0CB98BEAC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1- دولت: </a:t>
            </a:r>
            <a:endParaRPr lang="en-US" dirty="0"/>
          </a:p>
        </p:txBody>
      </p:sp>
      <p:graphicFrame>
        <p:nvGraphicFramePr>
          <p:cNvPr id="4" name="Content Placeholder 3"/>
          <p:cNvGraphicFramePr>
            <a:graphicFrameLocks noGrp="1"/>
          </p:cNvGraphicFramePr>
          <p:nvPr>
            <p:ph idx="1"/>
          </p:nvPr>
        </p:nvGraphicFramePr>
        <p:xfrm>
          <a:off x="685800" y="1323975"/>
          <a:ext cx="7772400" cy="5000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306103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graphicEl>
                                              <a:dgm id="{A03E0199-84A4-49CD-B052-3C228C89219E}"/>
                                            </p:graphicEl>
                                          </p:spTgt>
                                        </p:tgtEl>
                                        <p:attrNameLst>
                                          <p:attrName>style.visibility</p:attrName>
                                        </p:attrNameLst>
                                      </p:cBhvr>
                                      <p:to>
                                        <p:strVal val="visible"/>
                                      </p:to>
                                    </p:set>
                                    <p:anim calcmode="lin" valueType="num">
                                      <p:cBhvr>
                                        <p:cTn id="7" dur="500" decel="50000" fill="hold">
                                          <p:stCondLst>
                                            <p:cond delay="0"/>
                                          </p:stCondLst>
                                        </p:cTn>
                                        <p:tgtEl>
                                          <p:spTgt spid="4">
                                            <p:graphicEl>
                                              <a:dgm id="{A03E0199-84A4-49CD-B052-3C228C89219E}"/>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graphicEl>
                                              <a:dgm id="{A03E0199-84A4-49CD-B052-3C228C89219E}"/>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graphicEl>
                                              <a:dgm id="{A03E0199-84A4-49CD-B052-3C228C89219E}"/>
                                            </p:graphicEl>
                                          </p:spTgt>
                                        </p:tgtEl>
                                        <p:attrNameLst>
                                          <p:attrName>ppt_w</p:attrName>
                                        </p:attrNameLst>
                                      </p:cBhvr>
                                      <p:tavLst>
                                        <p:tav tm="0">
                                          <p:val>
                                            <p:strVal val="#ppt_w*.05"/>
                                          </p:val>
                                        </p:tav>
                                        <p:tav tm="100000">
                                          <p:val>
                                            <p:strVal val="#ppt_w"/>
                                          </p:val>
                                        </p:tav>
                                      </p:tavLst>
                                    </p:anim>
                                    <p:anim calcmode="lin" valueType="num">
                                      <p:cBhvr>
                                        <p:cTn id="10" dur="1000" fill="hold"/>
                                        <p:tgtEl>
                                          <p:spTgt spid="4">
                                            <p:graphicEl>
                                              <a:dgm id="{A03E0199-84A4-49CD-B052-3C228C89219E}"/>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graphicEl>
                                              <a:dgm id="{A03E0199-84A4-49CD-B052-3C228C89219E}"/>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graphicEl>
                                              <a:dgm id="{A03E0199-84A4-49CD-B052-3C228C89219E}"/>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graphicEl>
                                              <a:dgm id="{A03E0199-84A4-49CD-B052-3C228C89219E}"/>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graphicEl>
                                              <a:dgm id="{A03E0199-84A4-49CD-B052-3C228C89219E}"/>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graphicEl>
                                              <a:dgm id="{9D0DB56D-944E-4DDD-9743-D0CB98BEAC90}"/>
                                            </p:graphicEl>
                                          </p:spTgt>
                                        </p:tgtEl>
                                        <p:attrNameLst>
                                          <p:attrName>style.visibility</p:attrName>
                                        </p:attrNameLst>
                                      </p:cBhvr>
                                      <p:to>
                                        <p:strVal val="visible"/>
                                      </p:to>
                                    </p:set>
                                    <p:anim calcmode="lin" valueType="num">
                                      <p:cBhvr>
                                        <p:cTn id="19" dur="500" decel="50000" fill="hold">
                                          <p:stCondLst>
                                            <p:cond delay="0"/>
                                          </p:stCondLst>
                                        </p:cTn>
                                        <p:tgtEl>
                                          <p:spTgt spid="4">
                                            <p:graphicEl>
                                              <a:dgm id="{9D0DB56D-944E-4DDD-9743-D0CB98BEAC90}"/>
                                            </p:graphic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graphicEl>
                                              <a:dgm id="{9D0DB56D-944E-4DDD-9743-D0CB98BEAC90}"/>
                                            </p:graphic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graphicEl>
                                              <a:dgm id="{9D0DB56D-944E-4DDD-9743-D0CB98BEAC90}"/>
                                            </p:graphicEl>
                                          </p:spTgt>
                                        </p:tgtEl>
                                        <p:attrNameLst>
                                          <p:attrName>ppt_w</p:attrName>
                                        </p:attrNameLst>
                                      </p:cBhvr>
                                      <p:tavLst>
                                        <p:tav tm="0">
                                          <p:val>
                                            <p:strVal val="#ppt_w*.05"/>
                                          </p:val>
                                        </p:tav>
                                        <p:tav tm="100000">
                                          <p:val>
                                            <p:strVal val="#ppt_w"/>
                                          </p:val>
                                        </p:tav>
                                      </p:tavLst>
                                    </p:anim>
                                    <p:anim calcmode="lin" valueType="num">
                                      <p:cBhvr>
                                        <p:cTn id="22" dur="1000" fill="hold"/>
                                        <p:tgtEl>
                                          <p:spTgt spid="4">
                                            <p:graphicEl>
                                              <a:dgm id="{9D0DB56D-944E-4DDD-9743-D0CB98BEAC90}"/>
                                            </p:graphic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graphicEl>
                                              <a:dgm id="{9D0DB56D-944E-4DDD-9743-D0CB98BEAC90}"/>
                                            </p:graphic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graphicEl>
                                              <a:dgm id="{9D0DB56D-944E-4DDD-9743-D0CB98BEAC90}"/>
                                            </p:graphic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graphicEl>
                                              <a:dgm id="{9D0DB56D-944E-4DDD-9743-D0CB98BEAC90}"/>
                                            </p:graphic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graphicEl>
                                              <a:dgm id="{9D0DB56D-944E-4DDD-9743-D0CB98BEAC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1- دولت:</a:t>
            </a:r>
            <a:endParaRPr lang="en-US" dirty="0"/>
          </a:p>
        </p:txBody>
      </p:sp>
      <p:graphicFrame>
        <p:nvGraphicFramePr>
          <p:cNvPr id="4" name="Content Placeholder 3"/>
          <p:cNvGraphicFramePr>
            <a:graphicFrameLocks noGrp="1"/>
          </p:cNvGraphicFramePr>
          <p:nvPr>
            <p:ph idx="1"/>
          </p:nvPr>
        </p:nvGraphicFramePr>
        <p:xfrm>
          <a:off x="685800" y="1323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50801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graphicEl>
                                              <a:dgm id="{A03E0199-84A4-49CD-B052-3C228C89219E}"/>
                                            </p:graphicEl>
                                          </p:spTgt>
                                        </p:tgtEl>
                                        <p:attrNameLst>
                                          <p:attrName>style.visibility</p:attrName>
                                        </p:attrNameLst>
                                      </p:cBhvr>
                                      <p:to>
                                        <p:strVal val="visible"/>
                                      </p:to>
                                    </p:set>
                                    <p:anim calcmode="lin" valueType="num">
                                      <p:cBhvr>
                                        <p:cTn id="7" dur="500" decel="50000" fill="hold">
                                          <p:stCondLst>
                                            <p:cond delay="0"/>
                                          </p:stCondLst>
                                        </p:cTn>
                                        <p:tgtEl>
                                          <p:spTgt spid="4">
                                            <p:graphicEl>
                                              <a:dgm id="{A03E0199-84A4-49CD-B052-3C228C89219E}"/>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graphicEl>
                                              <a:dgm id="{A03E0199-84A4-49CD-B052-3C228C89219E}"/>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graphicEl>
                                              <a:dgm id="{A03E0199-84A4-49CD-B052-3C228C89219E}"/>
                                            </p:graphicEl>
                                          </p:spTgt>
                                        </p:tgtEl>
                                        <p:attrNameLst>
                                          <p:attrName>ppt_w</p:attrName>
                                        </p:attrNameLst>
                                      </p:cBhvr>
                                      <p:tavLst>
                                        <p:tav tm="0">
                                          <p:val>
                                            <p:strVal val="#ppt_w*.05"/>
                                          </p:val>
                                        </p:tav>
                                        <p:tav tm="100000">
                                          <p:val>
                                            <p:strVal val="#ppt_w"/>
                                          </p:val>
                                        </p:tav>
                                      </p:tavLst>
                                    </p:anim>
                                    <p:anim calcmode="lin" valueType="num">
                                      <p:cBhvr>
                                        <p:cTn id="10" dur="1000" fill="hold"/>
                                        <p:tgtEl>
                                          <p:spTgt spid="4">
                                            <p:graphicEl>
                                              <a:dgm id="{A03E0199-84A4-49CD-B052-3C228C89219E}"/>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graphicEl>
                                              <a:dgm id="{A03E0199-84A4-49CD-B052-3C228C89219E}"/>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graphicEl>
                                              <a:dgm id="{A03E0199-84A4-49CD-B052-3C228C89219E}"/>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graphicEl>
                                              <a:dgm id="{A03E0199-84A4-49CD-B052-3C228C89219E}"/>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graphicEl>
                                              <a:dgm id="{A03E0199-84A4-49CD-B052-3C228C89219E}"/>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graphicEl>
                                              <a:dgm id="{9D0DB56D-944E-4DDD-9743-D0CB98BEAC90}"/>
                                            </p:graphicEl>
                                          </p:spTgt>
                                        </p:tgtEl>
                                        <p:attrNameLst>
                                          <p:attrName>style.visibility</p:attrName>
                                        </p:attrNameLst>
                                      </p:cBhvr>
                                      <p:to>
                                        <p:strVal val="visible"/>
                                      </p:to>
                                    </p:set>
                                    <p:anim calcmode="lin" valueType="num">
                                      <p:cBhvr>
                                        <p:cTn id="19" dur="500" decel="50000" fill="hold">
                                          <p:stCondLst>
                                            <p:cond delay="0"/>
                                          </p:stCondLst>
                                        </p:cTn>
                                        <p:tgtEl>
                                          <p:spTgt spid="4">
                                            <p:graphicEl>
                                              <a:dgm id="{9D0DB56D-944E-4DDD-9743-D0CB98BEAC90}"/>
                                            </p:graphic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graphicEl>
                                              <a:dgm id="{9D0DB56D-944E-4DDD-9743-D0CB98BEAC90}"/>
                                            </p:graphic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graphicEl>
                                              <a:dgm id="{9D0DB56D-944E-4DDD-9743-D0CB98BEAC90}"/>
                                            </p:graphicEl>
                                          </p:spTgt>
                                        </p:tgtEl>
                                        <p:attrNameLst>
                                          <p:attrName>ppt_w</p:attrName>
                                        </p:attrNameLst>
                                      </p:cBhvr>
                                      <p:tavLst>
                                        <p:tav tm="0">
                                          <p:val>
                                            <p:strVal val="#ppt_w*.05"/>
                                          </p:val>
                                        </p:tav>
                                        <p:tav tm="100000">
                                          <p:val>
                                            <p:strVal val="#ppt_w"/>
                                          </p:val>
                                        </p:tav>
                                      </p:tavLst>
                                    </p:anim>
                                    <p:anim calcmode="lin" valueType="num">
                                      <p:cBhvr>
                                        <p:cTn id="22" dur="1000" fill="hold"/>
                                        <p:tgtEl>
                                          <p:spTgt spid="4">
                                            <p:graphicEl>
                                              <a:dgm id="{9D0DB56D-944E-4DDD-9743-D0CB98BEAC90}"/>
                                            </p:graphic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graphicEl>
                                              <a:dgm id="{9D0DB56D-944E-4DDD-9743-D0CB98BEAC90}"/>
                                            </p:graphic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graphicEl>
                                              <a:dgm id="{9D0DB56D-944E-4DDD-9743-D0CB98BEAC90}"/>
                                            </p:graphic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graphicEl>
                                              <a:dgm id="{9D0DB56D-944E-4DDD-9743-D0CB98BEAC90}"/>
                                            </p:graphic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graphicEl>
                                              <a:dgm id="{9D0DB56D-944E-4DDD-9743-D0CB98BEAC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1- دولت:</a:t>
            </a:r>
            <a:endParaRPr lang="en-US" dirty="0"/>
          </a:p>
        </p:txBody>
      </p:sp>
      <p:graphicFrame>
        <p:nvGraphicFramePr>
          <p:cNvPr id="4" name="Content Placeholder 3"/>
          <p:cNvGraphicFramePr>
            <a:graphicFrameLocks noGrp="1"/>
          </p:cNvGraphicFramePr>
          <p:nvPr>
            <p:ph idx="1"/>
          </p:nvPr>
        </p:nvGraphicFramePr>
        <p:xfrm>
          <a:off x="685800" y="1323975"/>
          <a:ext cx="7772400" cy="4467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795675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graphicEl>
                                              <a:dgm id="{A03E0199-84A4-49CD-B052-3C228C89219E}"/>
                                            </p:graphicEl>
                                          </p:spTgt>
                                        </p:tgtEl>
                                        <p:attrNameLst>
                                          <p:attrName>style.visibility</p:attrName>
                                        </p:attrNameLst>
                                      </p:cBhvr>
                                      <p:to>
                                        <p:strVal val="visible"/>
                                      </p:to>
                                    </p:set>
                                    <p:anim calcmode="lin" valueType="num">
                                      <p:cBhvr>
                                        <p:cTn id="7" dur="500" decel="50000" fill="hold">
                                          <p:stCondLst>
                                            <p:cond delay="0"/>
                                          </p:stCondLst>
                                        </p:cTn>
                                        <p:tgtEl>
                                          <p:spTgt spid="4">
                                            <p:graphicEl>
                                              <a:dgm id="{A03E0199-84A4-49CD-B052-3C228C89219E}"/>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graphicEl>
                                              <a:dgm id="{A03E0199-84A4-49CD-B052-3C228C89219E}"/>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graphicEl>
                                              <a:dgm id="{A03E0199-84A4-49CD-B052-3C228C89219E}"/>
                                            </p:graphicEl>
                                          </p:spTgt>
                                        </p:tgtEl>
                                        <p:attrNameLst>
                                          <p:attrName>ppt_w</p:attrName>
                                        </p:attrNameLst>
                                      </p:cBhvr>
                                      <p:tavLst>
                                        <p:tav tm="0">
                                          <p:val>
                                            <p:strVal val="#ppt_w*.05"/>
                                          </p:val>
                                        </p:tav>
                                        <p:tav tm="100000">
                                          <p:val>
                                            <p:strVal val="#ppt_w"/>
                                          </p:val>
                                        </p:tav>
                                      </p:tavLst>
                                    </p:anim>
                                    <p:anim calcmode="lin" valueType="num">
                                      <p:cBhvr>
                                        <p:cTn id="10" dur="1000" fill="hold"/>
                                        <p:tgtEl>
                                          <p:spTgt spid="4">
                                            <p:graphicEl>
                                              <a:dgm id="{A03E0199-84A4-49CD-B052-3C228C89219E}"/>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graphicEl>
                                              <a:dgm id="{A03E0199-84A4-49CD-B052-3C228C89219E}"/>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graphicEl>
                                              <a:dgm id="{A03E0199-84A4-49CD-B052-3C228C89219E}"/>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graphicEl>
                                              <a:dgm id="{A03E0199-84A4-49CD-B052-3C228C89219E}"/>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graphicEl>
                                              <a:dgm id="{A03E0199-84A4-49CD-B052-3C228C89219E}"/>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
                                            <p:graphicEl>
                                              <a:dgm id="{9D0DB56D-944E-4DDD-9743-D0CB98BEAC90}"/>
                                            </p:graphicEl>
                                          </p:spTgt>
                                        </p:tgtEl>
                                        <p:attrNameLst>
                                          <p:attrName>style.visibility</p:attrName>
                                        </p:attrNameLst>
                                      </p:cBhvr>
                                      <p:to>
                                        <p:strVal val="visible"/>
                                      </p:to>
                                    </p:set>
                                    <p:anim calcmode="lin" valueType="num">
                                      <p:cBhvr>
                                        <p:cTn id="19" dur="500" decel="50000" fill="hold">
                                          <p:stCondLst>
                                            <p:cond delay="0"/>
                                          </p:stCondLst>
                                        </p:cTn>
                                        <p:tgtEl>
                                          <p:spTgt spid="4">
                                            <p:graphicEl>
                                              <a:dgm id="{9D0DB56D-944E-4DDD-9743-D0CB98BEAC90}"/>
                                            </p:graphic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graphicEl>
                                              <a:dgm id="{9D0DB56D-944E-4DDD-9743-D0CB98BEAC90}"/>
                                            </p:graphic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graphicEl>
                                              <a:dgm id="{9D0DB56D-944E-4DDD-9743-D0CB98BEAC90}"/>
                                            </p:graphicEl>
                                          </p:spTgt>
                                        </p:tgtEl>
                                        <p:attrNameLst>
                                          <p:attrName>ppt_w</p:attrName>
                                        </p:attrNameLst>
                                      </p:cBhvr>
                                      <p:tavLst>
                                        <p:tav tm="0">
                                          <p:val>
                                            <p:strVal val="#ppt_w*.05"/>
                                          </p:val>
                                        </p:tav>
                                        <p:tav tm="100000">
                                          <p:val>
                                            <p:strVal val="#ppt_w"/>
                                          </p:val>
                                        </p:tav>
                                      </p:tavLst>
                                    </p:anim>
                                    <p:anim calcmode="lin" valueType="num">
                                      <p:cBhvr>
                                        <p:cTn id="22" dur="1000" fill="hold"/>
                                        <p:tgtEl>
                                          <p:spTgt spid="4">
                                            <p:graphicEl>
                                              <a:dgm id="{9D0DB56D-944E-4DDD-9743-D0CB98BEAC90}"/>
                                            </p:graphic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graphicEl>
                                              <a:dgm id="{9D0DB56D-944E-4DDD-9743-D0CB98BEAC90}"/>
                                            </p:graphic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graphicEl>
                                              <a:dgm id="{9D0DB56D-944E-4DDD-9743-D0CB98BEAC90}"/>
                                            </p:graphic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graphicEl>
                                              <a:dgm id="{9D0DB56D-944E-4DDD-9743-D0CB98BEAC90}"/>
                                            </p:graphic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graphicEl>
                                              <a:dgm id="{9D0DB56D-944E-4DDD-9743-D0CB98BEAC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304800"/>
          <a:ext cx="8229600"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97</a:t>
            </a:fld>
            <a:endParaRPr lang="en-US"/>
          </a:p>
        </p:txBody>
      </p:sp>
    </p:spTree>
    <p:extLst>
      <p:ext uri="{BB962C8B-B14F-4D97-AF65-F5344CB8AC3E}">
        <p14:creationId xmlns:p14="http://schemas.microsoft.com/office/powerpoint/2010/main" val="253396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graphicEl>
                                              <a:dgm id="{B81F8A28-7F2C-4D5C-A581-99DDA73530BC}"/>
                                            </p:graphicEl>
                                          </p:spTgt>
                                        </p:tgtEl>
                                        <p:attrNameLst>
                                          <p:attrName>style.visibility</p:attrName>
                                        </p:attrNameLst>
                                      </p:cBhvr>
                                      <p:to>
                                        <p:strVal val="visible"/>
                                      </p:to>
                                    </p:set>
                                    <p:animEffect transition="in" filter="fade">
                                      <p:cBhvr>
                                        <p:cTn id="7" dur="1000"/>
                                        <p:tgtEl>
                                          <p:spTgt spid="6">
                                            <p:graphicEl>
                                              <a:dgm id="{B81F8A28-7F2C-4D5C-A581-99DDA73530BC}"/>
                                            </p:graphicEl>
                                          </p:spTgt>
                                        </p:tgtEl>
                                      </p:cBhvr>
                                    </p:animEffect>
                                    <p:anim calcmode="lin" valueType="num">
                                      <p:cBhvr>
                                        <p:cTn id="8" dur="1000" fill="hold"/>
                                        <p:tgtEl>
                                          <p:spTgt spid="6">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graphicEl>
                                              <a:dgm id="{DE6533EF-91C2-488E-93F3-BF3609BF89B9}"/>
                                            </p:graphicEl>
                                          </p:spTgt>
                                        </p:tgtEl>
                                        <p:attrNameLst>
                                          <p:attrName>style.visibility</p:attrName>
                                        </p:attrNameLst>
                                      </p:cBhvr>
                                      <p:to>
                                        <p:strVal val="visible"/>
                                      </p:to>
                                    </p:set>
                                    <p:animEffect transition="in" filter="fade">
                                      <p:cBhvr>
                                        <p:cTn id="13" dur="1000"/>
                                        <p:tgtEl>
                                          <p:spTgt spid="6">
                                            <p:graphicEl>
                                              <a:dgm id="{DE6533EF-91C2-488E-93F3-BF3609BF89B9}"/>
                                            </p:graphicEl>
                                          </p:spTgt>
                                        </p:tgtEl>
                                      </p:cBhvr>
                                    </p:animEffect>
                                    <p:anim calcmode="lin" valueType="num">
                                      <p:cBhvr>
                                        <p:cTn id="14" dur="1000" fill="hold"/>
                                        <p:tgtEl>
                                          <p:spTgt spid="6">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6">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304800"/>
          <a:ext cx="8229600"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98</a:t>
            </a:fld>
            <a:endParaRPr lang="en-US"/>
          </a:p>
        </p:txBody>
      </p:sp>
    </p:spTree>
    <p:extLst>
      <p:ext uri="{BB962C8B-B14F-4D97-AF65-F5344CB8AC3E}">
        <p14:creationId xmlns:p14="http://schemas.microsoft.com/office/powerpoint/2010/main" val="57818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graphicEl>
                                              <a:dgm id="{B81F8A28-7F2C-4D5C-A581-99DDA73530BC}"/>
                                            </p:graphicEl>
                                          </p:spTgt>
                                        </p:tgtEl>
                                        <p:attrNameLst>
                                          <p:attrName>style.visibility</p:attrName>
                                        </p:attrNameLst>
                                      </p:cBhvr>
                                      <p:to>
                                        <p:strVal val="visible"/>
                                      </p:to>
                                    </p:set>
                                    <p:animEffect transition="in" filter="fade">
                                      <p:cBhvr>
                                        <p:cTn id="7" dur="1000"/>
                                        <p:tgtEl>
                                          <p:spTgt spid="6">
                                            <p:graphicEl>
                                              <a:dgm id="{B81F8A28-7F2C-4D5C-A581-99DDA73530BC}"/>
                                            </p:graphicEl>
                                          </p:spTgt>
                                        </p:tgtEl>
                                      </p:cBhvr>
                                    </p:animEffect>
                                    <p:anim calcmode="lin" valueType="num">
                                      <p:cBhvr>
                                        <p:cTn id="8" dur="1000" fill="hold"/>
                                        <p:tgtEl>
                                          <p:spTgt spid="6">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graphicEl>
                                              <a:dgm id="{DE6533EF-91C2-488E-93F3-BF3609BF89B9}"/>
                                            </p:graphicEl>
                                          </p:spTgt>
                                        </p:tgtEl>
                                        <p:attrNameLst>
                                          <p:attrName>style.visibility</p:attrName>
                                        </p:attrNameLst>
                                      </p:cBhvr>
                                      <p:to>
                                        <p:strVal val="visible"/>
                                      </p:to>
                                    </p:set>
                                    <p:animEffect transition="in" filter="fade">
                                      <p:cBhvr>
                                        <p:cTn id="13" dur="1000"/>
                                        <p:tgtEl>
                                          <p:spTgt spid="6">
                                            <p:graphicEl>
                                              <a:dgm id="{DE6533EF-91C2-488E-93F3-BF3609BF89B9}"/>
                                            </p:graphicEl>
                                          </p:spTgt>
                                        </p:tgtEl>
                                      </p:cBhvr>
                                    </p:animEffect>
                                    <p:anim calcmode="lin" valueType="num">
                                      <p:cBhvr>
                                        <p:cTn id="14" dur="1000" fill="hold"/>
                                        <p:tgtEl>
                                          <p:spTgt spid="6">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6">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304800"/>
          <a:ext cx="8229600" cy="609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83A1594A-FFBB-4D4C-9102-B83135140D26}" type="slidenum">
              <a:rPr lang="en-US" smtClean="0"/>
              <a:pPr>
                <a:defRPr/>
              </a:pPr>
              <a:t>99</a:t>
            </a:fld>
            <a:endParaRPr lang="en-US"/>
          </a:p>
        </p:txBody>
      </p:sp>
    </p:spTree>
    <p:extLst>
      <p:ext uri="{BB962C8B-B14F-4D97-AF65-F5344CB8AC3E}">
        <p14:creationId xmlns:p14="http://schemas.microsoft.com/office/powerpoint/2010/main" val="169986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graphicEl>
                                              <a:dgm id="{B81F8A28-7F2C-4D5C-A581-99DDA73530BC}"/>
                                            </p:graphicEl>
                                          </p:spTgt>
                                        </p:tgtEl>
                                        <p:attrNameLst>
                                          <p:attrName>style.visibility</p:attrName>
                                        </p:attrNameLst>
                                      </p:cBhvr>
                                      <p:to>
                                        <p:strVal val="visible"/>
                                      </p:to>
                                    </p:set>
                                    <p:animEffect transition="in" filter="fade">
                                      <p:cBhvr>
                                        <p:cTn id="7" dur="1000"/>
                                        <p:tgtEl>
                                          <p:spTgt spid="6">
                                            <p:graphicEl>
                                              <a:dgm id="{B81F8A28-7F2C-4D5C-A581-99DDA73530BC}"/>
                                            </p:graphicEl>
                                          </p:spTgt>
                                        </p:tgtEl>
                                      </p:cBhvr>
                                    </p:animEffect>
                                    <p:anim calcmode="lin" valueType="num">
                                      <p:cBhvr>
                                        <p:cTn id="8" dur="1000" fill="hold"/>
                                        <p:tgtEl>
                                          <p:spTgt spid="6">
                                            <p:graphicEl>
                                              <a:dgm id="{B81F8A28-7F2C-4D5C-A581-99DDA73530BC}"/>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B81F8A28-7F2C-4D5C-A581-99DDA73530B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graphicEl>
                                              <a:dgm id="{DE6533EF-91C2-488E-93F3-BF3609BF89B9}"/>
                                            </p:graphicEl>
                                          </p:spTgt>
                                        </p:tgtEl>
                                        <p:attrNameLst>
                                          <p:attrName>style.visibility</p:attrName>
                                        </p:attrNameLst>
                                      </p:cBhvr>
                                      <p:to>
                                        <p:strVal val="visible"/>
                                      </p:to>
                                    </p:set>
                                    <p:animEffect transition="in" filter="fade">
                                      <p:cBhvr>
                                        <p:cTn id="13" dur="1000"/>
                                        <p:tgtEl>
                                          <p:spTgt spid="6">
                                            <p:graphicEl>
                                              <a:dgm id="{DE6533EF-91C2-488E-93F3-BF3609BF89B9}"/>
                                            </p:graphicEl>
                                          </p:spTgt>
                                        </p:tgtEl>
                                      </p:cBhvr>
                                    </p:animEffect>
                                    <p:anim calcmode="lin" valueType="num">
                                      <p:cBhvr>
                                        <p:cTn id="14" dur="1000" fill="hold"/>
                                        <p:tgtEl>
                                          <p:spTgt spid="6">
                                            <p:graphicEl>
                                              <a:dgm id="{DE6533EF-91C2-488E-93F3-BF3609BF89B9}"/>
                                            </p:graphicEl>
                                          </p:spTgt>
                                        </p:tgtEl>
                                        <p:attrNameLst>
                                          <p:attrName>ppt_x</p:attrName>
                                        </p:attrNameLst>
                                      </p:cBhvr>
                                      <p:tavLst>
                                        <p:tav tm="0">
                                          <p:val>
                                            <p:strVal val="#ppt_x"/>
                                          </p:val>
                                        </p:tav>
                                        <p:tav tm="100000">
                                          <p:val>
                                            <p:strVal val="#ppt_x"/>
                                          </p:val>
                                        </p:tav>
                                      </p:tavLst>
                                    </p:anim>
                                    <p:anim calcmode="lin" valueType="num">
                                      <p:cBhvr>
                                        <p:cTn id="15" dur="1000" fill="hold"/>
                                        <p:tgtEl>
                                          <p:spTgt spid="6">
                                            <p:graphicEl>
                                              <a:dgm id="{DE6533EF-91C2-488E-93F3-BF3609BF89B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Sample presentation slide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43705</TotalTime>
  <Words>7385</Words>
  <Application>Microsoft Office PowerPoint</Application>
  <PresentationFormat>On-screen Show (4:3)</PresentationFormat>
  <Paragraphs>923</Paragraphs>
  <Slides>136</Slides>
  <Notes>4</Notes>
  <HiddenSlides>0</HiddenSlides>
  <MMClips>0</MMClips>
  <ScaleCrop>false</ScaleCrop>
  <HeadingPairs>
    <vt:vector size="4" baseType="variant">
      <vt:variant>
        <vt:lpstr>Theme</vt:lpstr>
      </vt:variant>
      <vt:variant>
        <vt:i4>1</vt:i4>
      </vt:variant>
      <vt:variant>
        <vt:lpstr>Slide Titles</vt:lpstr>
      </vt:variant>
      <vt:variant>
        <vt:i4>136</vt:i4>
      </vt:variant>
    </vt:vector>
  </HeadingPairs>
  <TitlesOfParts>
    <vt:vector size="137" baseType="lpstr">
      <vt:lpstr>Sample presentation slides</vt:lpstr>
      <vt:lpstr>بسم‌الله الرحمن الرحیم</vt:lpstr>
      <vt:lpstr>تأمين مالي در صنعت نفت و گاز</vt:lpstr>
      <vt:lpstr>جایگاه دانش مالی</vt:lpstr>
      <vt:lpstr>مرز حسابداری و مالی</vt:lpstr>
      <vt:lpstr>سرمایه در اقتصاد، مالی و حسابداری</vt:lpstr>
      <vt:lpstr>رابطۀاقتصاد، حسابداری و مالی</vt:lpstr>
      <vt:lpstr>متخصص حسابداری به چه چیزهایی می‌اندیشد؟</vt:lpstr>
      <vt:lpstr>متخصص مالی به چه چیزهایی می‌اندیشد؟</vt:lpstr>
      <vt:lpstr>حوزه‌های عمدۀ مدیریت مالی</vt:lpstr>
      <vt:lpstr>روابط متقابل</vt:lpstr>
      <vt:lpstr>رسالت مالی</vt:lpstr>
      <vt:lpstr>تخصص مالی در بنگاه‌های غیرمالی</vt:lpstr>
      <vt:lpstr>ارتباط شرکت با بازارهاي مالي</vt:lpstr>
      <vt:lpstr>جایگاه مدیر مالی در نمودار سازمانی</vt:lpstr>
      <vt:lpstr>مسائل اساسی حوزۀ مالی شرکت‌ها</vt:lpstr>
      <vt:lpstr>تخصص مالی در بنگاه‌های مالی</vt:lpstr>
      <vt:lpstr>مسائل اساسی حوزۀ مدیریت سرمایه‌گذاری</vt:lpstr>
      <vt:lpstr>تصمیمات سرمایه‌گذاری در بنگاه مالی و غیرمالی</vt:lpstr>
      <vt:lpstr>نهادهاي مالي</vt:lpstr>
      <vt:lpstr>اشکال مدیریت سرمایه‌گذاری در نهادهای مالی</vt:lpstr>
      <vt:lpstr>مراجعه به بازارهای مالی</vt:lpstr>
      <vt:lpstr>ابزار، بازار و نهادهاي مالي</vt:lpstr>
      <vt:lpstr>PowerPoint Presentation</vt:lpstr>
      <vt:lpstr>طرح موضوع از منظر مالي استاندارد</vt:lpstr>
      <vt:lpstr>چه ترکيبي از بدهي و سرمايه استفاده شود؟</vt:lpstr>
      <vt:lpstr>ابزار تأمين مالي (گرايش به بازار سرمايه)</vt:lpstr>
      <vt:lpstr>روش مبتني بر بدهي</vt:lpstr>
      <vt:lpstr>روش‌هاي مبتني بر بدهي</vt:lpstr>
      <vt:lpstr>روش‌هاي مبتني بر بدهي</vt:lpstr>
      <vt:lpstr>روش‌هاي مبتني بر سرمايه</vt:lpstr>
      <vt:lpstr>روش‌هاي مبتني بر سرمايه</vt:lpstr>
      <vt:lpstr>روش‌هاي مبتني بر سرمايه</vt:lpstr>
      <vt:lpstr>روش‌هاي مبتني بر بدهي</vt:lpstr>
      <vt:lpstr>PowerPoint Presentation</vt:lpstr>
      <vt:lpstr>PowerPoint Presentation</vt:lpstr>
      <vt:lpstr>روش‌هاي مبتني بر بدهي</vt:lpstr>
      <vt:lpstr>روش‌هاي مبتني بر سرمايه</vt:lpstr>
      <vt:lpstr>PowerPoint Presentation</vt:lpstr>
      <vt:lpstr>مشخصه‌ها و ويژگي‌هاي صنعت </vt:lpstr>
      <vt:lpstr>مشخصه‌هاي صنعت</vt:lpstr>
      <vt:lpstr>تأمين مالي نفت و گاز در گفتمان مديران</vt:lpstr>
      <vt:lpstr>تأمين مالي نفت و گاز در شرايط کنوني</vt:lpstr>
      <vt:lpstr>    </vt:lpstr>
      <vt:lpstr>تأمين مالي با صکوک</vt:lpstr>
      <vt:lpstr>تأمين مالي با صکوک</vt:lpstr>
      <vt:lpstr>تأمين مالي با صکوک</vt:lpstr>
      <vt:lpstr>اوراق اجاره</vt:lpstr>
      <vt:lpstr>اوراق اجاره</vt:lpstr>
      <vt:lpstr>شماتيک انتشار صکوک اجاره</vt:lpstr>
      <vt:lpstr>انواع اوراق اجاره</vt:lpstr>
      <vt:lpstr>انواع اوراق اجاره</vt:lpstr>
      <vt:lpstr>انواع اوراق اجاره</vt:lpstr>
      <vt:lpstr>دارايي موضوع انتشار صکوک در صنعت نفت و گاز چه مي‌تواند باشد؟</vt:lpstr>
      <vt:lpstr>دارايي موضوع انتشار صکوک در صنعت نفت و گاز چه مي‌تواند باشد؟</vt:lpstr>
      <vt:lpstr>ويژگي دارايي موضوع انتشار صکوک طبق آيين‌نامه اجرايي</vt:lpstr>
      <vt:lpstr>ويژگي دارايي موضوع انتشار صکوک طبق آيين‌نامه اجرايي</vt:lpstr>
      <vt:lpstr>ويژگي باني صکوک طبق آيين نامه اجرايي</vt:lpstr>
      <vt:lpstr>شرايط باني</vt:lpstr>
      <vt:lpstr>    </vt:lpstr>
      <vt:lpstr>تأمين مالي ساختاريافته</vt:lpstr>
      <vt:lpstr>تأمين مالي ساختاريافته</vt:lpstr>
      <vt:lpstr>تأمين مالي پروژه محور در برابر تأمين مالي ناشر محور</vt:lpstr>
      <vt:lpstr>روند معاملات در صنعت نفت و گاز (JV)</vt:lpstr>
      <vt:lpstr>PowerPoint Presentation</vt:lpstr>
      <vt:lpstr>تعداد مشارکت‌های خاص در حوزۀ نفت و گاز</vt:lpstr>
      <vt:lpstr>PowerPoint Presentation</vt:lpstr>
      <vt:lpstr>شماتيک تأمين مالي پروژه محور</vt:lpstr>
      <vt:lpstr>شماتيک تأمين مالي پروژه محور</vt:lpstr>
      <vt:lpstr>شماتيک تأمين مالي پروژه محور</vt:lpstr>
      <vt:lpstr>تأمين مالي پروژه محور در قطر</vt:lpstr>
      <vt:lpstr>مدل مورد استفاده در قطر</vt:lpstr>
      <vt:lpstr>شماتيک تأمين مالي  پروژه بر مبناي پيش فروش</vt:lpstr>
      <vt:lpstr>چهارپايه تأمين مالي ساختاريافته</vt:lpstr>
      <vt:lpstr>    </vt:lpstr>
      <vt:lpstr>هدف</vt:lpstr>
      <vt:lpstr>صندوق توسعه ملي</vt:lpstr>
      <vt:lpstr>صندوق توسعه ملي</vt:lpstr>
      <vt:lpstr>PowerPoint Presentation</vt:lpstr>
      <vt:lpstr>مراحل پذيرش، بررسي و تصويب طرح</vt:lpstr>
      <vt:lpstr>نظام ناهه ضوابط و شرايط اعطاي تسهيلات</vt:lpstr>
      <vt:lpstr>الزامات</vt:lpstr>
      <vt:lpstr>الزامات</vt:lpstr>
      <vt:lpstr>الزامات</vt:lpstr>
      <vt:lpstr>الزامات</vt:lpstr>
      <vt:lpstr>    </vt:lpstr>
      <vt:lpstr>صندوق ذخيره ارزي</vt:lpstr>
      <vt:lpstr>PowerPoint Presentation</vt:lpstr>
      <vt:lpstr>چگونه يك پروژه را در بخش نفت و گاز پتروشيمي تأمين مالي كنيم؟ </vt:lpstr>
      <vt:lpstr>عوامل ذي‌مدخل</vt:lpstr>
      <vt:lpstr>عوامل ذي‌مدخل</vt:lpstr>
      <vt:lpstr>عوامل ذي‌مدخل</vt:lpstr>
      <vt:lpstr>نقش، وظيفه و نحوة تأثير عوامل ذي‌مدخل در جريان انتخاب، اجرا، بهره‌برداري و تأمين مالي پروژه‌هاي نفت و گاز و پتروشيمي</vt:lpstr>
      <vt:lpstr>1- دولت:</vt:lpstr>
      <vt:lpstr>1- دولت: </vt:lpstr>
      <vt:lpstr>1- دولت:</vt:lpstr>
      <vt:lpstr>1- دولت: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اهداف تأمين‌كنندگان مالي (Financers)</vt:lpstr>
      <vt:lpstr>چگونه اين اهداف را مي‌توان تأمين كرد؟</vt:lpstr>
      <vt:lpstr>منجمله:</vt:lpstr>
      <vt:lpstr>PowerPoint Presentation</vt:lpstr>
      <vt:lpstr>چگونه اين اهداف را مي‌توان تأمين كرد؟</vt:lpstr>
      <vt:lpstr>PowerPoint Presentation</vt:lpstr>
      <vt:lpstr>PowerPoint Presentation</vt:lpstr>
      <vt:lpstr>چگونه اين اهداف را مي‌توان تأمين كرد؟</vt:lpstr>
      <vt:lpstr>PowerPoint Presentation</vt:lpstr>
      <vt:lpstr>چگونه اين اهداف را مي‌توان تأمين كرد؟</vt:lpstr>
      <vt:lpstr>PowerPoint Presentation</vt:lpstr>
      <vt:lpstr>چگونه اين اهداف را مي‌توان تأمين كرد؟</vt:lpstr>
      <vt:lpstr>چگونه اين اهداف را مي‌توان تأمين كرد؟</vt:lpstr>
      <vt:lpstr>اين مكانيزم‌ها برحسب منبع اصلي تضمين بازپرداخت شامل تقسيمات زير مي‌شوند: </vt:lpstr>
      <vt:lpstr>اين مكانيزم‌ها برحسب منبع اصلي تضمين بازپرداخت شامل تقسيمات زير مي‌شوند: </vt:lpstr>
      <vt:lpstr>فاينانس به اعتبار تضمين مدت</vt:lpstr>
      <vt:lpstr>PowerPoint Presentation</vt:lpstr>
      <vt:lpstr>فاينانس به‌اعتبار تضمين و مكانزيم متكي به تضمين بانك‌ها </vt:lpstr>
      <vt:lpstr>فاينانس به‌اعتبار تضمين و مكانزيم متكي به تضمين بيمه</vt:lpstr>
      <vt:lpstr>فاينانس به‌اعتبار تضمين و مكانزيم متكي به تضمين شخص ثالث</vt:lpstr>
      <vt:lpstr>فاينانس به‌اعتبار تضمين و مكانزيم متكي به تضمين تأمين‌كننده مالي</vt:lpstr>
      <vt:lpstr>فاينانس به‌اعتبار تضمين و مكانزيم متكي به تضمين دارايي‌هاي پروژه asset basket</vt:lpstr>
      <vt:lpstr>فاينانس به‌اعتبار تضمين و مكانزيم متكي به ساختار پروژه</vt:lpstr>
      <vt:lpstr>فاينانس به‌اعتبار تضمين و مكانزيم متكي به درآمد پروژه</vt:lpstr>
      <vt:lpstr>فاينانس به‌اعتبار تضمين و مكانزيم متكي به وام‌گيرنده</vt:lpstr>
      <vt:lpstr>بررسي وضعيت فعلي و گزينه‌ها</vt:lpstr>
      <vt:lpstr>راه‌هاي باقي‌مانده</vt:lpstr>
      <vt:lpstr>مكانيزم BT كه طي آن</vt:lpstr>
      <vt:lpstr>PowerPoint Presentation</vt:lpstr>
    </vt:vector>
  </TitlesOfParts>
  <Company>Saudi Aramco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Administrator</dc:creator>
  <cp:lastModifiedBy>tabrizi</cp:lastModifiedBy>
  <cp:revision>2138</cp:revision>
  <dcterms:created xsi:type="dcterms:W3CDTF">2007-09-07T17:57:35Z</dcterms:created>
  <dcterms:modified xsi:type="dcterms:W3CDTF">2013-01-11T19:15:15Z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TC011367981033</vt:lpwstr>
  </property>
</Properties>
</file>